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media/image9.jpg" ContentType="image/jpg"/>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heme/theme7.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0.xml" ContentType="application/vnd.openxmlformats-officedocument.presentationml.notesSlide+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9.xml" ContentType="application/vnd.openxmlformats-officedocument.presentationml.tags+xml"/>
  <Override PartName="/ppt/notesSlides/notesSlide18.xml" ContentType="application/vnd.openxmlformats-officedocument.presentationml.notesSlide+xml"/>
  <Override PartName="/ppt/media/image23.jpg" ContentType="image/jpg"/>
  <Override PartName="/ppt/tags/tag30.xml" ContentType="application/vnd.openxmlformats-officedocument.presentationml.tags+xml"/>
  <Override PartName="/ppt/notesSlides/notesSlide19.xml" ContentType="application/vnd.openxmlformats-officedocument.presentationml.notesSlide+xml"/>
  <Override PartName="/ppt/tags/tag31.xml" ContentType="application/vnd.openxmlformats-officedocument.presentationml.tags+xml"/>
  <Override PartName="/ppt/notesSlides/notesSlide20.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1.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22.xml" ContentType="application/vnd.openxmlformats-officedocument.presentationml.notesSlide+xml"/>
  <Override PartName="/ppt/tags/tag36.xml" ContentType="application/vnd.openxmlformats-officedocument.presentationml.tags+xml"/>
  <Override PartName="/ppt/notesSlides/notesSlide23.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media/image32.jpg" ContentType="image/jpg"/>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5.xml" ContentType="application/vnd.openxmlformats-officedocument.presentationml.notesSlide+xml"/>
  <Override PartName="/ppt/tags/tag56.xml" ContentType="application/vnd.openxmlformats-officedocument.presentationml.tags+xml"/>
  <Override PartName="/ppt/notesSlides/notesSlide2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61.xml" ContentType="application/vnd.openxmlformats-officedocument.presentationml.tags+xml"/>
  <Override PartName="/ppt/notesSlides/notesSlide28.xml" ContentType="application/vnd.openxmlformats-officedocument.presentationml.notesSlide+xml"/>
  <Override PartName="/ppt/tags/tag62.xml" ContentType="application/vnd.openxmlformats-officedocument.presentationml.tags+xml"/>
  <Override PartName="/ppt/notesSlides/notesSlide29.xml" ContentType="application/vnd.openxmlformats-officedocument.presentationml.notesSlide+xml"/>
  <Override PartName="/ppt/tags/tag63.xml" ContentType="application/vnd.openxmlformats-officedocument.presentationml.tags+xml"/>
  <Override PartName="/ppt/notesSlides/notesSlide3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31.xml" ContentType="application/vnd.openxmlformats-officedocument.presentationml.notesSlide+xml"/>
  <Override PartName="/ppt/tags/tag66.xml" ContentType="application/vnd.openxmlformats-officedocument.presentationml.tags+xml"/>
  <Override PartName="/ppt/notesSlides/notesSlide32.xml" ContentType="application/vnd.openxmlformats-officedocument.presentationml.notesSlide+xml"/>
  <Override PartName="/ppt/tags/tag67.xml" ContentType="application/vnd.openxmlformats-officedocument.presentationml.tags+xml"/>
  <Override PartName="/ppt/notesSlides/notesSlide33.xml" ContentType="application/vnd.openxmlformats-officedocument.presentationml.notesSlide+xml"/>
  <Override PartName="/ppt/tags/tag68.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27" r:id="rId1"/>
    <p:sldMasterId id="2147483728" r:id="rId2"/>
    <p:sldMasterId id="2147483783" r:id="rId3"/>
    <p:sldMasterId id="2147483809" r:id="rId4"/>
    <p:sldMasterId id="2147483858" r:id="rId5"/>
    <p:sldMasterId id="2147483893" r:id="rId6"/>
  </p:sldMasterIdLst>
  <p:notesMasterIdLst>
    <p:notesMasterId r:id="rId73"/>
  </p:notesMasterIdLst>
  <p:sldIdLst>
    <p:sldId id="256" r:id="rId7"/>
    <p:sldId id="1457" r:id="rId8"/>
    <p:sldId id="279" r:id="rId9"/>
    <p:sldId id="1462" r:id="rId10"/>
    <p:sldId id="261" r:id="rId11"/>
    <p:sldId id="295" r:id="rId12"/>
    <p:sldId id="260" r:id="rId13"/>
    <p:sldId id="259" r:id="rId14"/>
    <p:sldId id="262" r:id="rId15"/>
    <p:sldId id="263" r:id="rId16"/>
    <p:sldId id="280" r:id="rId17"/>
    <p:sldId id="265" r:id="rId18"/>
    <p:sldId id="266" r:id="rId19"/>
    <p:sldId id="290" r:id="rId20"/>
    <p:sldId id="291" r:id="rId21"/>
    <p:sldId id="267" r:id="rId22"/>
    <p:sldId id="298" r:id="rId23"/>
    <p:sldId id="268" r:id="rId24"/>
    <p:sldId id="292" r:id="rId25"/>
    <p:sldId id="293" r:id="rId26"/>
    <p:sldId id="303" r:id="rId27"/>
    <p:sldId id="270" r:id="rId28"/>
    <p:sldId id="271" r:id="rId29"/>
    <p:sldId id="281" r:id="rId30"/>
    <p:sldId id="1465" r:id="rId31"/>
    <p:sldId id="1464" r:id="rId32"/>
    <p:sldId id="272" r:id="rId33"/>
    <p:sldId id="274" r:id="rId34"/>
    <p:sldId id="275" r:id="rId35"/>
    <p:sldId id="297" r:id="rId36"/>
    <p:sldId id="276" r:id="rId37"/>
    <p:sldId id="282" r:id="rId38"/>
    <p:sldId id="269" r:id="rId39"/>
    <p:sldId id="307" r:id="rId40"/>
    <p:sldId id="289" r:id="rId41"/>
    <p:sldId id="304" r:id="rId42"/>
    <p:sldId id="283" r:id="rId43"/>
    <p:sldId id="1458" r:id="rId44"/>
    <p:sldId id="1456" r:id="rId45"/>
    <p:sldId id="288" r:id="rId46"/>
    <p:sldId id="1451" r:id="rId47"/>
    <p:sldId id="1459" r:id="rId48"/>
    <p:sldId id="1452" r:id="rId49"/>
    <p:sldId id="286" r:id="rId50"/>
    <p:sldId id="284" r:id="rId51"/>
    <p:sldId id="306" r:id="rId52"/>
    <p:sldId id="1449" r:id="rId53"/>
    <p:sldId id="1447" r:id="rId54"/>
    <p:sldId id="1450" r:id="rId55"/>
    <p:sldId id="285" r:id="rId56"/>
    <p:sldId id="308" r:id="rId57"/>
    <p:sldId id="309" r:id="rId58"/>
    <p:sldId id="311" r:id="rId59"/>
    <p:sldId id="312" r:id="rId60"/>
    <p:sldId id="310" r:id="rId61"/>
    <p:sldId id="1453" r:id="rId62"/>
    <p:sldId id="1461" r:id="rId63"/>
    <p:sldId id="1460" r:id="rId64"/>
    <p:sldId id="1454" r:id="rId65"/>
    <p:sldId id="1455" r:id="rId66"/>
    <p:sldId id="257" r:id="rId67"/>
    <p:sldId id="1463" r:id="rId68"/>
    <p:sldId id="277" r:id="rId69"/>
    <p:sldId id="299" r:id="rId70"/>
    <p:sldId id="301" r:id="rId71"/>
    <p:sldId id="302" r:id="rId72"/>
  </p:sldIdLst>
  <p:sldSz cx="9144000" cy="5143500" type="screen16x9"/>
  <p:notesSz cx="6858000" cy="9144000"/>
  <p:embeddedFontLst>
    <p:embeddedFont>
      <p:font typeface="Arial Black" panose="020B0A04020102020204" pitchFamily="34" charset="0"/>
      <p:bold r:id="rId74"/>
    </p:embeddedFont>
    <p:embeddedFont>
      <p:font typeface="Calibri" panose="020F0502020204030204" pitchFamily="34" charset="0"/>
      <p:regular r:id="rId75"/>
      <p:bold r:id="rId76"/>
      <p:italic r:id="rId77"/>
      <p:boldItalic r:id="rId78"/>
    </p:embeddedFont>
    <p:embeddedFont>
      <p:font typeface="Calibri Light" panose="020F0302020204030204" pitchFamily="34" charset="0"/>
      <p:regular r:id="rId79"/>
      <p:italic r:id="rId80"/>
    </p:embeddedFont>
    <p:embeddedFont>
      <p:font typeface="Century Gothic" panose="020B0502020202020204" pitchFamily="34" charset="0"/>
      <p:regular r:id="rId81"/>
      <p:bold r:id="rId82"/>
      <p:italic r:id="rId83"/>
      <p:boldItalic r:id="rId84"/>
    </p:embeddedFont>
    <p:embeddedFont>
      <p:font typeface="Hanken Grotesk" panose="020B0604020202020204" charset="0"/>
      <p:regular r:id="rId85"/>
      <p:bold r:id="rId86"/>
      <p:italic r:id="rId87"/>
      <p:boldItalic r:id="rId88"/>
    </p:embeddedFont>
    <p:embeddedFont>
      <p:font typeface="Hanken Grotesk SemiBold" panose="020B0604020202020204" charset="0"/>
      <p:regular r:id="rId89"/>
      <p:bold r:id="rId90"/>
      <p:italic r:id="rId91"/>
      <p:boldItalic r:id="rId92"/>
    </p:embeddedFont>
    <p:embeddedFont>
      <p:font typeface="Inter" panose="020B0604020202020204" charset="0"/>
      <p:regular r:id="rId93"/>
      <p:bold r:id="rId94"/>
    </p:embeddedFont>
    <p:embeddedFont>
      <p:font typeface="Joti One" panose="020B0604020202020204" charset="0"/>
      <p:regular r:id="rId95"/>
    </p:embeddedFont>
    <p:embeddedFont>
      <p:font typeface="Open Sans" panose="020B0606030504020204" pitchFamily="34" charset="0"/>
      <p:regular r:id="rId96"/>
      <p:bold r:id="rId97"/>
      <p:italic r:id="rId98"/>
      <p:boldItalic r:id="rId99"/>
    </p:embeddedFont>
    <p:embeddedFont>
      <p:font typeface="Oswald" panose="02000503000000000000" pitchFamily="2" charset="0"/>
      <p:regular r:id="rId100"/>
      <p:bold r:id="rId101"/>
    </p:embeddedFont>
    <p:embeddedFont>
      <p:font typeface="Trebuchet MS" panose="020B0603020202020204" pitchFamily="34" charset="0"/>
      <p:regular r:id="rId102"/>
      <p:bold r:id="rId103"/>
      <p:italic r:id="rId104"/>
      <p:boldItalic r:id="rId105"/>
    </p:embeddedFont>
    <p:embeddedFont>
      <p:font typeface="Tw Cen MT" panose="020B0602020104020603" pitchFamily="34" charset="0"/>
      <p:regular r:id="rId106"/>
      <p:bold r:id="rId107"/>
      <p:italic r:id="rId108"/>
      <p:boldItalic r:id="rId109"/>
    </p:embeddedFont>
    <p:embeddedFont>
      <p:font typeface="Wingdings 3" panose="05040102010807070707" pitchFamily="18" charset="2"/>
      <p:regular r:id="rId110"/>
    </p:embeddedFont>
  </p:embeddedFontLst>
  <p:custDataLst>
    <p:tags r:id="rId111"/>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57" autoAdjust="0"/>
  </p:normalViewPr>
  <p:slideViewPr>
    <p:cSldViewPr snapToGrid="0">
      <p:cViewPr varScale="1">
        <p:scale>
          <a:sx n="97" d="100"/>
          <a:sy n="97" d="100"/>
        </p:scale>
        <p:origin x="400" y="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font" Target="fonts/font11.fntdata"/><Relationship Id="rId89" Type="http://schemas.openxmlformats.org/officeDocument/2006/relationships/font" Target="fonts/font16.fntdata"/><Relationship Id="rId112"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font" Target="fonts/font34.fntdata"/><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font" Target="fonts/font1.fntdata"/><Relationship Id="rId79" Type="http://schemas.openxmlformats.org/officeDocument/2006/relationships/font" Target="fonts/font6.fntdata"/><Relationship Id="rId87" Type="http://schemas.openxmlformats.org/officeDocument/2006/relationships/font" Target="fonts/font14.fntdata"/><Relationship Id="rId102" Type="http://schemas.openxmlformats.org/officeDocument/2006/relationships/font" Target="fonts/font29.fntdata"/><Relationship Id="rId110" Type="http://schemas.openxmlformats.org/officeDocument/2006/relationships/font" Target="fonts/font37.fntdata"/><Relationship Id="rId115"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font" Target="fonts/font9.fntdata"/><Relationship Id="rId90" Type="http://schemas.openxmlformats.org/officeDocument/2006/relationships/font" Target="fonts/font17.fntdata"/><Relationship Id="rId95" Type="http://schemas.openxmlformats.org/officeDocument/2006/relationships/font" Target="fonts/font22.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font" Target="fonts/font4.fntdata"/><Relationship Id="rId100" Type="http://schemas.openxmlformats.org/officeDocument/2006/relationships/font" Target="fonts/font27.fntdata"/><Relationship Id="rId105" Type="http://schemas.openxmlformats.org/officeDocument/2006/relationships/font" Target="fonts/font32.fntdata"/><Relationship Id="rId113"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font" Target="fonts/font7.fntdata"/><Relationship Id="rId85" Type="http://schemas.openxmlformats.org/officeDocument/2006/relationships/font" Target="fonts/font12.fntdata"/><Relationship Id="rId93" Type="http://schemas.openxmlformats.org/officeDocument/2006/relationships/font" Target="fonts/font20.fntdata"/><Relationship Id="rId98" Type="http://schemas.openxmlformats.org/officeDocument/2006/relationships/font" Target="fonts/font25.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font" Target="fonts/font30.fntdata"/><Relationship Id="rId108" Type="http://schemas.openxmlformats.org/officeDocument/2006/relationships/font" Target="fonts/font3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font" Target="fonts/font2.fntdata"/><Relationship Id="rId83" Type="http://schemas.openxmlformats.org/officeDocument/2006/relationships/font" Target="fonts/font10.fntdata"/><Relationship Id="rId88" Type="http://schemas.openxmlformats.org/officeDocument/2006/relationships/font" Target="fonts/font15.fntdata"/><Relationship Id="rId91" Type="http://schemas.openxmlformats.org/officeDocument/2006/relationships/font" Target="fonts/font18.fntdata"/><Relationship Id="rId96" Type="http://schemas.openxmlformats.org/officeDocument/2006/relationships/font" Target="fonts/font23.fntdata"/><Relationship Id="rId11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font" Target="fonts/font33.fntdata"/><Relationship Id="rId114" Type="http://schemas.openxmlformats.org/officeDocument/2006/relationships/theme" Target="theme/theme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font" Target="fonts/font5.fntdata"/><Relationship Id="rId81" Type="http://schemas.openxmlformats.org/officeDocument/2006/relationships/font" Target="fonts/font8.fntdata"/><Relationship Id="rId86" Type="http://schemas.openxmlformats.org/officeDocument/2006/relationships/font" Target="fonts/font13.fntdata"/><Relationship Id="rId94" Type="http://schemas.openxmlformats.org/officeDocument/2006/relationships/font" Target="fonts/font21.fntdata"/><Relationship Id="rId99" Type="http://schemas.openxmlformats.org/officeDocument/2006/relationships/font" Target="fonts/font26.fntdata"/><Relationship Id="rId101" Type="http://schemas.openxmlformats.org/officeDocument/2006/relationships/font" Target="fonts/font28.fntdata"/><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font" Target="fonts/font36.fntdata"/><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3.fntdata"/><Relationship Id="rId97" Type="http://schemas.openxmlformats.org/officeDocument/2006/relationships/font" Target="fonts/font24.fntdata"/><Relationship Id="rId104" Type="http://schemas.openxmlformats.org/officeDocument/2006/relationships/font" Target="fonts/font31.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25EC1A-7D0D-4C5D-BFF6-43E223ADF23B}" type="doc">
      <dgm:prSet loTypeId="urn:microsoft.com/office/officeart/2005/8/layout/venn2" loCatId="relationship" qsTypeId="urn:microsoft.com/office/officeart/2005/8/quickstyle/simple1" qsCatId="simple" csTypeId="urn:microsoft.com/office/officeart/2005/8/colors/accent5_4" csCatId="accent5" phldr="1"/>
      <dgm:spPr/>
      <dgm:t>
        <a:bodyPr/>
        <a:lstStyle/>
        <a:p>
          <a:endParaRPr lang="en-CA"/>
        </a:p>
      </dgm:t>
    </dgm:pt>
    <dgm:pt modelId="{227EC1FA-2180-425B-B5BC-32AD38F80B1F}">
      <dgm:prSet phldrT="[Text]" custT="1"/>
      <dgm:spPr>
        <a:effectLst>
          <a:outerShdw blurRad="50800" dist="38100" dir="8100000" algn="tr" rotWithShape="0">
            <a:prstClr val="black">
              <a:alpha val="40000"/>
            </a:prstClr>
          </a:outerShdw>
        </a:effectLst>
      </dgm:spPr>
      <dgm:t>
        <a:bodyPr/>
        <a:lstStyle/>
        <a:p>
          <a:r>
            <a:rPr lang="en-US" sz="2000" dirty="0"/>
            <a:t>Message Type</a:t>
          </a:r>
          <a:endParaRPr lang="en-CA" sz="2000" dirty="0"/>
        </a:p>
      </dgm:t>
    </dgm:pt>
    <dgm:pt modelId="{A71F7605-07E4-4FA6-A22F-4AADF10FBD52}" type="parTrans" cxnId="{6E026428-4AC4-4ECA-A113-18F922BF75C8}">
      <dgm:prSet/>
      <dgm:spPr/>
      <dgm:t>
        <a:bodyPr/>
        <a:lstStyle/>
        <a:p>
          <a:endParaRPr lang="en-CA"/>
        </a:p>
      </dgm:t>
    </dgm:pt>
    <dgm:pt modelId="{20451EAF-4FB8-46F2-81FE-F43B6AD81E6A}" type="sibTrans" cxnId="{6E026428-4AC4-4ECA-A113-18F922BF75C8}">
      <dgm:prSet/>
      <dgm:spPr/>
      <dgm:t>
        <a:bodyPr/>
        <a:lstStyle/>
        <a:p>
          <a:endParaRPr lang="en-CA"/>
        </a:p>
      </dgm:t>
    </dgm:pt>
    <dgm:pt modelId="{3F529E50-C5C8-4E7A-A13F-072044626FE7}">
      <dgm:prSet phldrT="[Text]"/>
      <dgm:spPr/>
      <dgm:t>
        <a:bodyPr/>
        <a:lstStyle/>
        <a:p>
          <a:r>
            <a:rPr lang="en-US" dirty="0"/>
            <a:t>Segment</a:t>
          </a:r>
          <a:endParaRPr lang="en-CA" dirty="0"/>
        </a:p>
      </dgm:t>
    </dgm:pt>
    <dgm:pt modelId="{E6659F9F-3190-4A18-8210-95634A444881}" type="parTrans" cxnId="{254AD711-0C9C-4586-AD5B-43B553EBEAF7}">
      <dgm:prSet/>
      <dgm:spPr/>
      <dgm:t>
        <a:bodyPr/>
        <a:lstStyle/>
        <a:p>
          <a:endParaRPr lang="en-CA"/>
        </a:p>
      </dgm:t>
    </dgm:pt>
    <dgm:pt modelId="{FFA32E32-1850-4BF9-BC7F-A370D1119D87}" type="sibTrans" cxnId="{254AD711-0C9C-4586-AD5B-43B553EBEAF7}">
      <dgm:prSet/>
      <dgm:spPr/>
      <dgm:t>
        <a:bodyPr/>
        <a:lstStyle/>
        <a:p>
          <a:endParaRPr lang="en-CA"/>
        </a:p>
      </dgm:t>
    </dgm:pt>
    <dgm:pt modelId="{8E67A477-EF6B-43CD-984E-B58E50E3126A}">
      <dgm:prSet phldrT="[Text]"/>
      <dgm:spPr/>
      <dgm:t>
        <a:bodyPr/>
        <a:lstStyle/>
        <a:p>
          <a:r>
            <a:rPr lang="en-US" dirty="0"/>
            <a:t>Field</a:t>
          </a:r>
          <a:endParaRPr lang="en-CA" dirty="0"/>
        </a:p>
      </dgm:t>
    </dgm:pt>
    <dgm:pt modelId="{88698F52-6A0D-4AC5-B81B-C7862F57141A}" type="parTrans" cxnId="{90585FD4-2D85-40BB-B454-1B4FB9D1FC90}">
      <dgm:prSet/>
      <dgm:spPr/>
      <dgm:t>
        <a:bodyPr/>
        <a:lstStyle/>
        <a:p>
          <a:endParaRPr lang="en-CA"/>
        </a:p>
      </dgm:t>
    </dgm:pt>
    <dgm:pt modelId="{A1B58130-8CBA-481D-901D-401453F0C829}" type="sibTrans" cxnId="{90585FD4-2D85-40BB-B454-1B4FB9D1FC90}">
      <dgm:prSet/>
      <dgm:spPr/>
      <dgm:t>
        <a:bodyPr/>
        <a:lstStyle/>
        <a:p>
          <a:endParaRPr lang="en-CA"/>
        </a:p>
      </dgm:t>
    </dgm:pt>
    <dgm:pt modelId="{ACE6AB6A-EEA6-4759-8F58-111E4211DBFB}" type="pres">
      <dgm:prSet presAssocID="{E325EC1A-7D0D-4C5D-BFF6-43E223ADF23B}" presName="Name0" presStyleCnt="0">
        <dgm:presLayoutVars>
          <dgm:chMax val="7"/>
          <dgm:resizeHandles val="exact"/>
        </dgm:presLayoutVars>
      </dgm:prSet>
      <dgm:spPr/>
    </dgm:pt>
    <dgm:pt modelId="{4EBF952B-A068-498E-9DE3-90C3F9B26B78}" type="pres">
      <dgm:prSet presAssocID="{E325EC1A-7D0D-4C5D-BFF6-43E223ADF23B}" presName="comp1" presStyleCnt="0"/>
      <dgm:spPr/>
    </dgm:pt>
    <dgm:pt modelId="{8F54ED7C-E16F-4499-A75F-0AF7E4EDD010}" type="pres">
      <dgm:prSet presAssocID="{E325EC1A-7D0D-4C5D-BFF6-43E223ADF23B}" presName="circle1" presStyleLbl="node1" presStyleIdx="0" presStyleCnt="3"/>
      <dgm:spPr/>
    </dgm:pt>
    <dgm:pt modelId="{9B6D3ED8-5CFB-4A88-BAA7-F58D252C7C2C}" type="pres">
      <dgm:prSet presAssocID="{E325EC1A-7D0D-4C5D-BFF6-43E223ADF23B}" presName="c1text" presStyleLbl="node1" presStyleIdx="0" presStyleCnt="3">
        <dgm:presLayoutVars>
          <dgm:bulletEnabled val="1"/>
        </dgm:presLayoutVars>
      </dgm:prSet>
      <dgm:spPr/>
    </dgm:pt>
    <dgm:pt modelId="{367143AB-348B-47B3-8F75-0C4B3E7045B5}" type="pres">
      <dgm:prSet presAssocID="{E325EC1A-7D0D-4C5D-BFF6-43E223ADF23B}" presName="comp2" presStyleCnt="0"/>
      <dgm:spPr/>
    </dgm:pt>
    <dgm:pt modelId="{A754D675-16FC-4C11-9481-2CC66EE054FA}" type="pres">
      <dgm:prSet presAssocID="{E325EC1A-7D0D-4C5D-BFF6-43E223ADF23B}" presName="circle2" presStyleLbl="node1" presStyleIdx="1" presStyleCnt="3"/>
      <dgm:spPr/>
    </dgm:pt>
    <dgm:pt modelId="{81346ACB-C8C8-45D8-B615-2F9A14BB557A}" type="pres">
      <dgm:prSet presAssocID="{E325EC1A-7D0D-4C5D-BFF6-43E223ADF23B}" presName="c2text" presStyleLbl="node1" presStyleIdx="1" presStyleCnt="3">
        <dgm:presLayoutVars>
          <dgm:bulletEnabled val="1"/>
        </dgm:presLayoutVars>
      </dgm:prSet>
      <dgm:spPr/>
    </dgm:pt>
    <dgm:pt modelId="{9D7F1B31-320D-4467-89DF-8D14F0BA7300}" type="pres">
      <dgm:prSet presAssocID="{E325EC1A-7D0D-4C5D-BFF6-43E223ADF23B}" presName="comp3" presStyleCnt="0"/>
      <dgm:spPr/>
    </dgm:pt>
    <dgm:pt modelId="{1D6D48C6-A1E9-4E37-AE5E-C70A5EC573D8}" type="pres">
      <dgm:prSet presAssocID="{E325EC1A-7D0D-4C5D-BFF6-43E223ADF23B}" presName="circle3" presStyleLbl="node1" presStyleIdx="2" presStyleCnt="3"/>
      <dgm:spPr/>
    </dgm:pt>
    <dgm:pt modelId="{79E62EB9-BE5D-4450-ADAB-094DC3CC1E40}" type="pres">
      <dgm:prSet presAssocID="{E325EC1A-7D0D-4C5D-BFF6-43E223ADF23B}" presName="c3text" presStyleLbl="node1" presStyleIdx="2" presStyleCnt="3">
        <dgm:presLayoutVars>
          <dgm:bulletEnabled val="1"/>
        </dgm:presLayoutVars>
      </dgm:prSet>
      <dgm:spPr/>
    </dgm:pt>
  </dgm:ptLst>
  <dgm:cxnLst>
    <dgm:cxn modelId="{254AD711-0C9C-4586-AD5B-43B553EBEAF7}" srcId="{E325EC1A-7D0D-4C5D-BFF6-43E223ADF23B}" destId="{3F529E50-C5C8-4E7A-A13F-072044626FE7}" srcOrd="1" destOrd="0" parTransId="{E6659F9F-3190-4A18-8210-95634A444881}" sibTransId="{FFA32E32-1850-4BF9-BC7F-A370D1119D87}"/>
    <dgm:cxn modelId="{7AD2461F-A8F9-4A97-8A40-6D1BF6ED93BA}" type="presOf" srcId="{3F529E50-C5C8-4E7A-A13F-072044626FE7}" destId="{81346ACB-C8C8-45D8-B615-2F9A14BB557A}" srcOrd="1" destOrd="0" presId="urn:microsoft.com/office/officeart/2005/8/layout/venn2"/>
    <dgm:cxn modelId="{6E026428-4AC4-4ECA-A113-18F922BF75C8}" srcId="{E325EC1A-7D0D-4C5D-BFF6-43E223ADF23B}" destId="{227EC1FA-2180-425B-B5BC-32AD38F80B1F}" srcOrd="0" destOrd="0" parTransId="{A71F7605-07E4-4FA6-A22F-4AADF10FBD52}" sibTransId="{20451EAF-4FB8-46F2-81FE-F43B6AD81E6A}"/>
    <dgm:cxn modelId="{0C127F2C-B7E1-4B0F-944E-409EF687EC6C}" type="presOf" srcId="{E325EC1A-7D0D-4C5D-BFF6-43E223ADF23B}" destId="{ACE6AB6A-EEA6-4759-8F58-111E4211DBFB}" srcOrd="0" destOrd="0" presId="urn:microsoft.com/office/officeart/2005/8/layout/venn2"/>
    <dgm:cxn modelId="{BB43B533-335E-431D-A3CC-EF6CFFBB959B}" type="presOf" srcId="{227EC1FA-2180-425B-B5BC-32AD38F80B1F}" destId="{8F54ED7C-E16F-4499-A75F-0AF7E4EDD010}" srcOrd="0" destOrd="0" presId="urn:microsoft.com/office/officeart/2005/8/layout/venn2"/>
    <dgm:cxn modelId="{FFC53347-C84B-47DF-9D13-B0B38C1B2A9B}" type="presOf" srcId="{8E67A477-EF6B-43CD-984E-B58E50E3126A}" destId="{79E62EB9-BE5D-4450-ADAB-094DC3CC1E40}" srcOrd="1" destOrd="0" presId="urn:microsoft.com/office/officeart/2005/8/layout/venn2"/>
    <dgm:cxn modelId="{5CE7AC49-E1DB-45BF-B850-C06F935CBD1A}" type="presOf" srcId="{3F529E50-C5C8-4E7A-A13F-072044626FE7}" destId="{A754D675-16FC-4C11-9481-2CC66EE054FA}" srcOrd="0" destOrd="0" presId="urn:microsoft.com/office/officeart/2005/8/layout/venn2"/>
    <dgm:cxn modelId="{A0554FCD-3C7B-4EB1-9E97-E469B196619C}" type="presOf" srcId="{8E67A477-EF6B-43CD-984E-B58E50E3126A}" destId="{1D6D48C6-A1E9-4E37-AE5E-C70A5EC573D8}" srcOrd="0" destOrd="0" presId="urn:microsoft.com/office/officeart/2005/8/layout/venn2"/>
    <dgm:cxn modelId="{90585FD4-2D85-40BB-B454-1B4FB9D1FC90}" srcId="{E325EC1A-7D0D-4C5D-BFF6-43E223ADF23B}" destId="{8E67A477-EF6B-43CD-984E-B58E50E3126A}" srcOrd="2" destOrd="0" parTransId="{88698F52-6A0D-4AC5-B81B-C7862F57141A}" sibTransId="{A1B58130-8CBA-481D-901D-401453F0C829}"/>
    <dgm:cxn modelId="{265CDADF-D4FC-49D8-86CF-7068E7A206C1}" type="presOf" srcId="{227EC1FA-2180-425B-B5BC-32AD38F80B1F}" destId="{9B6D3ED8-5CFB-4A88-BAA7-F58D252C7C2C}" srcOrd="1" destOrd="0" presId="urn:microsoft.com/office/officeart/2005/8/layout/venn2"/>
    <dgm:cxn modelId="{2697D00B-4C9C-4232-A19E-30FEA82A095F}" type="presParOf" srcId="{ACE6AB6A-EEA6-4759-8F58-111E4211DBFB}" destId="{4EBF952B-A068-498E-9DE3-90C3F9B26B78}" srcOrd="0" destOrd="0" presId="urn:microsoft.com/office/officeart/2005/8/layout/venn2"/>
    <dgm:cxn modelId="{6D176714-C324-4F52-84AB-DA0B6E5D1D31}" type="presParOf" srcId="{4EBF952B-A068-498E-9DE3-90C3F9B26B78}" destId="{8F54ED7C-E16F-4499-A75F-0AF7E4EDD010}" srcOrd="0" destOrd="0" presId="urn:microsoft.com/office/officeart/2005/8/layout/venn2"/>
    <dgm:cxn modelId="{062BD056-A2AB-4DBD-83A7-379DA0385F7C}" type="presParOf" srcId="{4EBF952B-A068-498E-9DE3-90C3F9B26B78}" destId="{9B6D3ED8-5CFB-4A88-BAA7-F58D252C7C2C}" srcOrd="1" destOrd="0" presId="urn:microsoft.com/office/officeart/2005/8/layout/venn2"/>
    <dgm:cxn modelId="{6765B6F4-2A2F-4602-B18F-5B503A1CE0DD}" type="presParOf" srcId="{ACE6AB6A-EEA6-4759-8F58-111E4211DBFB}" destId="{367143AB-348B-47B3-8F75-0C4B3E7045B5}" srcOrd="1" destOrd="0" presId="urn:microsoft.com/office/officeart/2005/8/layout/venn2"/>
    <dgm:cxn modelId="{AB97613D-8F5A-435F-B3E9-18CFB78341BD}" type="presParOf" srcId="{367143AB-348B-47B3-8F75-0C4B3E7045B5}" destId="{A754D675-16FC-4C11-9481-2CC66EE054FA}" srcOrd="0" destOrd="0" presId="urn:microsoft.com/office/officeart/2005/8/layout/venn2"/>
    <dgm:cxn modelId="{C5B21240-B660-41FF-8314-F1EB81CEE7D5}" type="presParOf" srcId="{367143AB-348B-47B3-8F75-0C4B3E7045B5}" destId="{81346ACB-C8C8-45D8-B615-2F9A14BB557A}" srcOrd="1" destOrd="0" presId="urn:microsoft.com/office/officeart/2005/8/layout/venn2"/>
    <dgm:cxn modelId="{E6C319A8-884E-44DF-BF05-082E199C4605}" type="presParOf" srcId="{ACE6AB6A-EEA6-4759-8F58-111E4211DBFB}" destId="{9D7F1B31-320D-4467-89DF-8D14F0BA7300}" srcOrd="2" destOrd="0" presId="urn:microsoft.com/office/officeart/2005/8/layout/venn2"/>
    <dgm:cxn modelId="{DF88FC12-E9F9-4B96-83B9-3D56FA350310}" type="presParOf" srcId="{9D7F1B31-320D-4467-89DF-8D14F0BA7300}" destId="{1D6D48C6-A1E9-4E37-AE5E-C70A5EC573D8}" srcOrd="0" destOrd="0" presId="urn:microsoft.com/office/officeart/2005/8/layout/venn2"/>
    <dgm:cxn modelId="{6D4A1ED0-D1BF-4E69-BD9C-5B612534D457}" type="presParOf" srcId="{9D7F1B31-320D-4467-89DF-8D14F0BA7300}" destId="{79E62EB9-BE5D-4450-ADAB-094DC3CC1E40}"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542458-38BA-4765-95DB-CB1EF4856541}" type="doc">
      <dgm:prSet loTypeId="urn:microsoft.com/office/officeart/2008/layout/SquareAccentList" loCatId="list" qsTypeId="urn:microsoft.com/office/officeart/2005/8/quickstyle/simple1" qsCatId="simple" csTypeId="urn:microsoft.com/office/officeart/2005/8/colors/accent1_2" csCatId="accent1" phldr="1"/>
      <dgm:spPr/>
      <dgm:t>
        <a:bodyPr/>
        <a:lstStyle/>
        <a:p>
          <a:endParaRPr lang="en-CA"/>
        </a:p>
      </dgm:t>
    </dgm:pt>
    <dgm:pt modelId="{962E5614-CFB7-4559-8018-D0199A9F4319}">
      <dgm:prSet phldrT="[Text]"/>
      <dgm:spPr/>
      <dgm:t>
        <a:bodyPr/>
        <a:lstStyle/>
        <a:p>
          <a:r>
            <a:rPr lang="en-US" dirty="0"/>
            <a:t>Clinicians</a:t>
          </a:r>
          <a:endParaRPr lang="en-CA" dirty="0"/>
        </a:p>
      </dgm:t>
    </dgm:pt>
    <dgm:pt modelId="{46DBEB5E-3B3F-40B6-B250-DE33680BC72D}" type="parTrans" cxnId="{422F6FFC-8FF9-4AF3-869C-9EBE8EB6487C}">
      <dgm:prSet/>
      <dgm:spPr/>
      <dgm:t>
        <a:bodyPr/>
        <a:lstStyle/>
        <a:p>
          <a:endParaRPr lang="en-CA"/>
        </a:p>
      </dgm:t>
    </dgm:pt>
    <dgm:pt modelId="{07688887-C983-4BCA-85C3-B3F35FC6624F}" type="sibTrans" cxnId="{422F6FFC-8FF9-4AF3-869C-9EBE8EB6487C}">
      <dgm:prSet/>
      <dgm:spPr/>
      <dgm:t>
        <a:bodyPr/>
        <a:lstStyle/>
        <a:p>
          <a:endParaRPr lang="en-CA"/>
        </a:p>
      </dgm:t>
    </dgm:pt>
    <dgm:pt modelId="{DD85BB3C-F577-4DEF-8D86-04985053C4CC}">
      <dgm:prSet phldrT="[Text]"/>
      <dgm:spPr/>
      <dgm:t>
        <a:bodyPr/>
        <a:lstStyle/>
        <a:p>
          <a:pPr algn="just"/>
          <a:r>
            <a:rPr lang="en-US" b="0" i="0" dirty="0"/>
            <a:t>Understand how different health IT systems communicate, ensuring access to complete patient data across various care settings</a:t>
          </a:r>
          <a:endParaRPr lang="en-CA" dirty="0"/>
        </a:p>
      </dgm:t>
    </dgm:pt>
    <dgm:pt modelId="{45F69181-5F6B-41F8-84D8-0D959B884316}" type="parTrans" cxnId="{71A0F8B0-A678-4289-8EB0-A9B989BC71CA}">
      <dgm:prSet/>
      <dgm:spPr/>
      <dgm:t>
        <a:bodyPr/>
        <a:lstStyle/>
        <a:p>
          <a:endParaRPr lang="en-CA"/>
        </a:p>
      </dgm:t>
    </dgm:pt>
    <dgm:pt modelId="{384A8B15-F726-4013-9B1E-FDC82E3809F4}" type="sibTrans" cxnId="{71A0F8B0-A678-4289-8EB0-A9B989BC71CA}">
      <dgm:prSet/>
      <dgm:spPr/>
      <dgm:t>
        <a:bodyPr/>
        <a:lstStyle/>
        <a:p>
          <a:endParaRPr lang="en-CA"/>
        </a:p>
      </dgm:t>
    </dgm:pt>
    <dgm:pt modelId="{8F362205-4DB3-42DA-8B43-6FC6181B4E5C}">
      <dgm:prSet phldrT="[Text]"/>
      <dgm:spPr/>
      <dgm:t>
        <a:bodyPr/>
        <a:lstStyle/>
        <a:p>
          <a:pPr algn="just"/>
          <a:r>
            <a:rPr lang="en-US" b="0" i="0" dirty="0"/>
            <a:t>Actively participate in the selection and implementation of EHR systems</a:t>
          </a:r>
          <a:endParaRPr lang="en-CA" dirty="0"/>
        </a:p>
      </dgm:t>
    </dgm:pt>
    <dgm:pt modelId="{679F3DB5-215A-4849-A1DE-C0465EA52043}" type="parTrans" cxnId="{6965A4BC-4F90-4BD2-8545-2E74279CA27B}">
      <dgm:prSet/>
      <dgm:spPr/>
      <dgm:t>
        <a:bodyPr/>
        <a:lstStyle/>
        <a:p>
          <a:endParaRPr lang="en-CA"/>
        </a:p>
      </dgm:t>
    </dgm:pt>
    <dgm:pt modelId="{4BA14F92-53DB-4A12-B6FE-EFF4694E7F3B}" type="sibTrans" cxnId="{6965A4BC-4F90-4BD2-8545-2E74279CA27B}">
      <dgm:prSet/>
      <dgm:spPr/>
      <dgm:t>
        <a:bodyPr/>
        <a:lstStyle/>
        <a:p>
          <a:endParaRPr lang="en-CA"/>
        </a:p>
      </dgm:t>
    </dgm:pt>
    <dgm:pt modelId="{41BC13CB-2796-497D-87B2-936B21E55738}">
      <dgm:prSet phldrT="[Text]"/>
      <dgm:spPr/>
      <dgm:t>
        <a:bodyPr/>
        <a:lstStyle/>
        <a:p>
          <a:pPr algn="just"/>
          <a:r>
            <a:rPr lang="en-US" b="0" i="0" dirty="0"/>
            <a:t>Identify ways to streamline clinical workflows</a:t>
          </a:r>
          <a:endParaRPr lang="en-CA" dirty="0"/>
        </a:p>
      </dgm:t>
    </dgm:pt>
    <dgm:pt modelId="{03D8FAB7-583C-4890-A442-0A4D8C6C1CFE}" type="parTrans" cxnId="{C404466A-5D77-4143-95F8-24E9C3531D5E}">
      <dgm:prSet/>
      <dgm:spPr/>
      <dgm:t>
        <a:bodyPr/>
        <a:lstStyle/>
        <a:p>
          <a:endParaRPr lang="en-CA"/>
        </a:p>
      </dgm:t>
    </dgm:pt>
    <dgm:pt modelId="{E98917DA-82A6-4C5B-8FB5-859E04BBD4AE}" type="sibTrans" cxnId="{C404466A-5D77-4143-95F8-24E9C3531D5E}">
      <dgm:prSet/>
      <dgm:spPr/>
      <dgm:t>
        <a:bodyPr/>
        <a:lstStyle/>
        <a:p>
          <a:endParaRPr lang="en-CA"/>
        </a:p>
      </dgm:t>
    </dgm:pt>
    <dgm:pt modelId="{CDB3CA19-5378-4E21-A321-CCD50C812F14}">
      <dgm:prSet phldrT="[Text]"/>
      <dgm:spPr/>
      <dgm:t>
        <a:bodyPr/>
        <a:lstStyle/>
        <a:p>
          <a:r>
            <a:rPr lang="en-US" dirty="0"/>
            <a:t>Tech Professionals </a:t>
          </a:r>
          <a:endParaRPr lang="en-CA" dirty="0"/>
        </a:p>
      </dgm:t>
    </dgm:pt>
    <dgm:pt modelId="{0B1AC7AF-5322-4DF9-8F4C-7CAB5440A49F}" type="parTrans" cxnId="{BE46E25B-DB1D-4550-94A1-79BB407C48DF}">
      <dgm:prSet/>
      <dgm:spPr/>
      <dgm:t>
        <a:bodyPr/>
        <a:lstStyle/>
        <a:p>
          <a:endParaRPr lang="en-CA"/>
        </a:p>
      </dgm:t>
    </dgm:pt>
    <dgm:pt modelId="{CBAED441-6326-49FE-BC8A-D3B54D380386}" type="sibTrans" cxnId="{BE46E25B-DB1D-4550-94A1-79BB407C48DF}">
      <dgm:prSet/>
      <dgm:spPr/>
      <dgm:t>
        <a:bodyPr/>
        <a:lstStyle/>
        <a:p>
          <a:endParaRPr lang="en-CA"/>
        </a:p>
      </dgm:t>
    </dgm:pt>
    <dgm:pt modelId="{7E2B107C-71F9-469B-BD87-DEA35BB09BBF}">
      <dgm:prSet phldrT="[Text]"/>
      <dgm:spPr/>
      <dgm:t>
        <a:bodyPr/>
        <a:lstStyle/>
        <a:p>
          <a:endParaRPr lang="en-CA" dirty="0"/>
        </a:p>
      </dgm:t>
    </dgm:pt>
    <dgm:pt modelId="{354475AA-865A-4DDB-8885-B072056C0682}" type="parTrans" cxnId="{1475EC32-27DB-48C2-B4E0-0DBD923EEF5E}">
      <dgm:prSet/>
      <dgm:spPr/>
      <dgm:t>
        <a:bodyPr/>
        <a:lstStyle/>
        <a:p>
          <a:endParaRPr lang="en-CA"/>
        </a:p>
      </dgm:t>
    </dgm:pt>
    <dgm:pt modelId="{5870F254-3876-4C2A-853D-90164574A8F6}" type="sibTrans" cxnId="{1475EC32-27DB-48C2-B4E0-0DBD923EEF5E}">
      <dgm:prSet/>
      <dgm:spPr/>
      <dgm:t>
        <a:bodyPr/>
        <a:lstStyle/>
        <a:p>
          <a:endParaRPr lang="en-CA"/>
        </a:p>
      </dgm:t>
    </dgm:pt>
    <dgm:pt modelId="{9989128B-A76E-4622-A6AF-19BC1D8580BB}">
      <dgm:prSet phldrT="[Text]"/>
      <dgm:spPr/>
      <dgm:t>
        <a:bodyPr/>
        <a:lstStyle/>
        <a:p>
          <a:r>
            <a:rPr lang="en-US" dirty="0"/>
            <a:t>Design, build and implement HL7 interfaces</a:t>
          </a:r>
          <a:endParaRPr lang="en-CA" dirty="0"/>
        </a:p>
      </dgm:t>
    </dgm:pt>
    <dgm:pt modelId="{CE6231AE-02EC-475B-B148-77F5507E08E6}" type="parTrans" cxnId="{CF585BC2-7F42-478D-A8D3-189F926F4BAD}">
      <dgm:prSet/>
      <dgm:spPr/>
      <dgm:t>
        <a:bodyPr/>
        <a:lstStyle/>
        <a:p>
          <a:endParaRPr lang="en-CA"/>
        </a:p>
      </dgm:t>
    </dgm:pt>
    <dgm:pt modelId="{123B6B6D-8277-4051-AA84-8C2A02147D66}" type="sibTrans" cxnId="{CF585BC2-7F42-478D-A8D3-189F926F4BAD}">
      <dgm:prSet/>
      <dgm:spPr/>
      <dgm:t>
        <a:bodyPr/>
        <a:lstStyle/>
        <a:p>
          <a:endParaRPr lang="en-CA"/>
        </a:p>
      </dgm:t>
    </dgm:pt>
    <dgm:pt modelId="{0EF65602-CAE8-4569-A02D-348C412EB33E}">
      <dgm:prSet phldrT="[Text]"/>
      <dgm:spPr/>
      <dgm:t>
        <a:bodyPr/>
        <a:lstStyle/>
        <a:p>
          <a:r>
            <a:rPr lang="en-US" dirty="0"/>
            <a:t>Excellent career advance skill in health informatics</a:t>
          </a:r>
          <a:endParaRPr lang="en-CA" dirty="0"/>
        </a:p>
      </dgm:t>
    </dgm:pt>
    <dgm:pt modelId="{AD32F78C-3038-44C3-9E21-356471CCFE22}" type="parTrans" cxnId="{13D7890C-F978-4046-A409-DED294E53BD1}">
      <dgm:prSet/>
      <dgm:spPr/>
      <dgm:t>
        <a:bodyPr/>
        <a:lstStyle/>
        <a:p>
          <a:endParaRPr lang="en-CA"/>
        </a:p>
      </dgm:t>
    </dgm:pt>
    <dgm:pt modelId="{CDFDC4F7-3C2F-4A83-B24E-AA322D072B7C}" type="sibTrans" cxnId="{13D7890C-F978-4046-A409-DED294E53BD1}">
      <dgm:prSet/>
      <dgm:spPr/>
      <dgm:t>
        <a:bodyPr/>
        <a:lstStyle/>
        <a:p>
          <a:endParaRPr lang="en-CA"/>
        </a:p>
      </dgm:t>
    </dgm:pt>
    <dgm:pt modelId="{81930A9D-7190-4EC6-8791-EF981D8E5216}" type="pres">
      <dgm:prSet presAssocID="{A3542458-38BA-4765-95DB-CB1EF4856541}" presName="layout" presStyleCnt="0">
        <dgm:presLayoutVars>
          <dgm:chMax/>
          <dgm:chPref/>
          <dgm:dir/>
          <dgm:resizeHandles/>
        </dgm:presLayoutVars>
      </dgm:prSet>
      <dgm:spPr/>
    </dgm:pt>
    <dgm:pt modelId="{6462758F-9E8F-4CE0-BB39-C5BF6817BE36}" type="pres">
      <dgm:prSet presAssocID="{962E5614-CFB7-4559-8018-D0199A9F4319}" presName="root" presStyleCnt="0">
        <dgm:presLayoutVars>
          <dgm:chMax/>
          <dgm:chPref/>
        </dgm:presLayoutVars>
      </dgm:prSet>
      <dgm:spPr/>
    </dgm:pt>
    <dgm:pt modelId="{AD5DC623-1F33-491A-B72B-8E39EC05A1EF}" type="pres">
      <dgm:prSet presAssocID="{962E5614-CFB7-4559-8018-D0199A9F4319}" presName="rootComposite" presStyleCnt="0">
        <dgm:presLayoutVars/>
      </dgm:prSet>
      <dgm:spPr/>
    </dgm:pt>
    <dgm:pt modelId="{9D64E0CD-B98F-4678-846B-6619E97F1732}" type="pres">
      <dgm:prSet presAssocID="{962E5614-CFB7-4559-8018-D0199A9F4319}" presName="ParentAccent" presStyleLbl="alignNode1" presStyleIdx="0" presStyleCnt="2"/>
      <dgm:spPr/>
    </dgm:pt>
    <dgm:pt modelId="{8437864D-6BAF-4C50-A96D-E71FF918D9FA}" type="pres">
      <dgm:prSet presAssocID="{962E5614-CFB7-4559-8018-D0199A9F4319}" presName="ParentSmallAccent" presStyleLbl="fgAcc1" presStyleIdx="0" presStyleCnt="2"/>
      <dgm:spPr/>
    </dgm:pt>
    <dgm:pt modelId="{78FE71A9-248A-4175-B92D-35264447C6AF}" type="pres">
      <dgm:prSet presAssocID="{962E5614-CFB7-4559-8018-D0199A9F4319}" presName="Parent" presStyleLbl="revTx" presStyleIdx="0" presStyleCnt="8">
        <dgm:presLayoutVars>
          <dgm:chMax/>
          <dgm:chPref val="4"/>
          <dgm:bulletEnabled val="1"/>
        </dgm:presLayoutVars>
      </dgm:prSet>
      <dgm:spPr/>
    </dgm:pt>
    <dgm:pt modelId="{B9760F44-F463-4E67-80A0-2BD41C3AD3D0}" type="pres">
      <dgm:prSet presAssocID="{962E5614-CFB7-4559-8018-D0199A9F4319}" presName="childShape" presStyleCnt="0">
        <dgm:presLayoutVars>
          <dgm:chMax val="0"/>
          <dgm:chPref val="0"/>
        </dgm:presLayoutVars>
      </dgm:prSet>
      <dgm:spPr/>
    </dgm:pt>
    <dgm:pt modelId="{4E5B0DA2-F03B-4242-B14A-D89795D7F4D2}" type="pres">
      <dgm:prSet presAssocID="{DD85BB3C-F577-4DEF-8D86-04985053C4CC}" presName="childComposite" presStyleCnt="0">
        <dgm:presLayoutVars>
          <dgm:chMax val="0"/>
          <dgm:chPref val="0"/>
        </dgm:presLayoutVars>
      </dgm:prSet>
      <dgm:spPr/>
    </dgm:pt>
    <dgm:pt modelId="{63CBD76E-E2EF-4FF2-AB26-3D384A8E1C59}" type="pres">
      <dgm:prSet presAssocID="{DD85BB3C-F577-4DEF-8D86-04985053C4CC}" presName="ChildAccent" presStyleLbl="solidFgAcc1" presStyleIdx="0" presStyleCnt="6"/>
      <dgm:spPr/>
    </dgm:pt>
    <dgm:pt modelId="{07D0872F-E8F8-4D52-B1C6-66C694F311C0}" type="pres">
      <dgm:prSet presAssocID="{DD85BB3C-F577-4DEF-8D86-04985053C4CC}" presName="Child" presStyleLbl="revTx" presStyleIdx="1" presStyleCnt="8">
        <dgm:presLayoutVars>
          <dgm:chMax val="0"/>
          <dgm:chPref val="0"/>
          <dgm:bulletEnabled val="1"/>
        </dgm:presLayoutVars>
      </dgm:prSet>
      <dgm:spPr/>
    </dgm:pt>
    <dgm:pt modelId="{56E18641-48EE-4C6C-9A1D-CEFBF6892876}" type="pres">
      <dgm:prSet presAssocID="{8F362205-4DB3-42DA-8B43-6FC6181B4E5C}" presName="childComposite" presStyleCnt="0">
        <dgm:presLayoutVars>
          <dgm:chMax val="0"/>
          <dgm:chPref val="0"/>
        </dgm:presLayoutVars>
      </dgm:prSet>
      <dgm:spPr/>
    </dgm:pt>
    <dgm:pt modelId="{83B0752E-64C2-4214-A4AC-74D661991119}" type="pres">
      <dgm:prSet presAssocID="{8F362205-4DB3-42DA-8B43-6FC6181B4E5C}" presName="ChildAccent" presStyleLbl="solidFgAcc1" presStyleIdx="1" presStyleCnt="6"/>
      <dgm:spPr/>
    </dgm:pt>
    <dgm:pt modelId="{849C68F5-E99E-4B1F-BF0E-57B7C23D5A1B}" type="pres">
      <dgm:prSet presAssocID="{8F362205-4DB3-42DA-8B43-6FC6181B4E5C}" presName="Child" presStyleLbl="revTx" presStyleIdx="2" presStyleCnt="8">
        <dgm:presLayoutVars>
          <dgm:chMax val="0"/>
          <dgm:chPref val="0"/>
          <dgm:bulletEnabled val="1"/>
        </dgm:presLayoutVars>
      </dgm:prSet>
      <dgm:spPr/>
    </dgm:pt>
    <dgm:pt modelId="{663BDA0F-22AE-484E-81EA-D14234E2D18D}" type="pres">
      <dgm:prSet presAssocID="{41BC13CB-2796-497D-87B2-936B21E55738}" presName="childComposite" presStyleCnt="0">
        <dgm:presLayoutVars>
          <dgm:chMax val="0"/>
          <dgm:chPref val="0"/>
        </dgm:presLayoutVars>
      </dgm:prSet>
      <dgm:spPr/>
    </dgm:pt>
    <dgm:pt modelId="{CFBA328D-4B2F-4DA7-B813-DF3168F295D1}" type="pres">
      <dgm:prSet presAssocID="{41BC13CB-2796-497D-87B2-936B21E55738}" presName="ChildAccent" presStyleLbl="solidFgAcc1" presStyleIdx="2" presStyleCnt="6"/>
      <dgm:spPr/>
    </dgm:pt>
    <dgm:pt modelId="{EE631353-BB8E-437E-95E2-0E79849D204A}" type="pres">
      <dgm:prSet presAssocID="{41BC13CB-2796-497D-87B2-936B21E55738}" presName="Child" presStyleLbl="revTx" presStyleIdx="3" presStyleCnt="8">
        <dgm:presLayoutVars>
          <dgm:chMax val="0"/>
          <dgm:chPref val="0"/>
          <dgm:bulletEnabled val="1"/>
        </dgm:presLayoutVars>
      </dgm:prSet>
      <dgm:spPr/>
    </dgm:pt>
    <dgm:pt modelId="{283120EE-38F4-492D-A4F2-8F13143A86AD}" type="pres">
      <dgm:prSet presAssocID="{CDB3CA19-5378-4E21-A321-CCD50C812F14}" presName="root" presStyleCnt="0">
        <dgm:presLayoutVars>
          <dgm:chMax/>
          <dgm:chPref/>
        </dgm:presLayoutVars>
      </dgm:prSet>
      <dgm:spPr/>
    </dgm:pt>
    <dgm:pt modelId="{1D511391-2A2C-41FB-9E03-3CA281902F98}" type="pres">
      <dgm:prSet presAssocID="{CDB3CA19-5378-4E21-A321-CCD50C812F14}" presName="rootComposite" presStyleCnt="0">
        <dgm:presLayoutVars/>
      </dgm:prSet>
      <dgm:spPr/>
    </dgm:pt>
    <dgm:pt modelId="{5B56B2CD-A571-4A59-891F-6444F8291832}" type="pres">
      <dgm:prSet presAssocID="{CDB3CA19-5378-4E21-A321-CCD50C812F14}" presName="ParentAccent" presStyleLbl="alignNode1" presStyleIdx="1" presStyleCnt="2"/>
      <dgm:spPr/>
    </dgm:pt>
    <dgm:pt modelId="{F250F3AE-4265-4245-ACAB-247628DFBAF6}" type="pres">
      <dgm:prSet presAssocID="{CDB3CA19-5378-4E21-A321-CCD50C812F14}" presName="ParentSmallAccent" presStyleLbl="fgAcc1" presStyleIdx="1" presStyleCnt="2"/>
      <dgm:spPr/>
    </dgm:pt>
    <dgm:pt modelId="{393BF032-26BB-4194-B6F4-67276DB02AAF}" type="pres">
      <dgm:prSet presAssocID="{CDB3CA19-5378-4E21-A321-CCD50C812F14}" presName="Parent" presStyleLbl="revTx" presStyleIdx="4" presStyleCnt="8">
        <dgm:presLayoutVars>
          <dgm:chMax/>
          <dgm:chPref val="4"/>
          <dgm:bulletEnabled val="1"/>
        </dgm:presLayoutVars>
      </dgm:prSet>
      <dgm:spPr/>
    </dgm:pt>
    <dgm:pt modelId="{10253440-9447-4633-B3FB-ABCF045ED0F8}" type="pres">
      <dgm:prSet presAssocID="{CDB3CA19-5378-4E21-A321-CCD50C812F14}" presName="childShape" presStyleCnt="0">
        <dgm:presLayoutVars>
          <dgm:chMax val="0"/>
          <dgm:chPref val="0"/>
        </dgm:presLayoutVars>
      </dgm:prSet>
      <dgm:spPr/>
    </dgm:pt>
    <dgm:pt modelId="{6F4AC3DD-1C5D-4395-B3E2-4F21D4B78165}" type="pres">
      <dgm:prSet presAssocID="{7E2B107C-71F9-469B-BD87-DEA35BB09BBF}" presName="childComposite" presStyleCnt="0">
        <dgm:presLayoutVars>
          <dgm:chMax val="0"/>
          <dgm:chPref val="0"/>
        </dgm:presLayoutVars>
      </dgm:prSet>
      <dgm:spPr/>
    </dgm:pt>
    <dgm:pt modelId="{589BA033-401C-44AA-96EF-37D703D589B1}" type="pres">
      <dgm:prSet presAssocID="{7E2B107C-71F9-469B-BD87-DEA35BB09BBF}" presName="ChildAccent" presStyleLbl="solidFgAcc1" presStyleIdx="3" presStyleCnt="6"/>
      <dgm:spPr/>
    </dgm:pt>
    <dgm:pt modelId="{0EF7B509-14D9-4624-89F4-4C72A7DAD9BB}" type="pres">
      <dgm:prSet presAssocID="{7E2B107C-71F9-469B-BD87-DEA35BB09BBF}" presName="Child" presStyleLbl="revTx" presStyleIdx="5" presStyleCnt="8">
        <dgm:presLayoutVars>
          <dgm:chMax val="0"/>
          <dgm:chPref val="0"/>
          <dgm:bulletEnabled val="1"/>
        </dgm:presLayoutVars>
      </dgm:prSet>
      <dgm:spPr/>
    </dgm:pt>
    <dgm:pt modelId="{A7ED5F8C-3307-4BD5-A20E-87A52CBBEC62}" type="pres">
      <dgm:prSet presAssocID="{9989128B-A76E-4622-A6AF-19BC1D8580BB}" presName="childComposite" presStyleCnt="0">
        <dgm:presLayoutVars>
          <dgm:chMax val="0"/>
          <dgm:chPref val="0"/>
        </dgm:presLayoutVars>
      </dgm:prSet>
      <dgm:spPr/>
    </dgm:pt>
    <dgm:pt modelId="{6A1BF46A-41B6-4CD3-AFF1-AEF264F20F2F}" type="pres">
      <dgm:prSet presAssocID="{9989128B-A76E-4622-A6AF-19BC1D8580BB}" presName="ChildAccent" presStyleLbl="solidFgAcc1" presStyleIdx="4" presStyleCnt="6"/>
      <dgm:spPr/>
    </dgm:pt>
    <dgm:pt modelId="{9326BF4E-A609-486B-AB59-CDE2F53B2A5F}" type="pres">
      <dgm:prSet presAssocID="{9989128B-A76E-4622-A6AF-19BC1D8580BB}" presName="Child" presStyleLbl="revTx" presStyleIdx="6" presStyleCnt="8">
        <dgm:presLayoutVars>
          <dgm:chMax val="0"/>
          <dgm:chPref val="0"/>
          <dgm:bulletEnabled val="1"/>
        </dgm:presLayoutVars>
      </dgm:prSet>
      <dgm:spPr/>
    </dgm:pt>
    <dgm:pt modelId="{5C6F3971-8A1B-4BB2-895F-61CBCD66993F}" type="pres">
      <dgm:prSet presAssocID="{0EF65602-CAE8-4569-A02D-348C412EB33E}" presName="childComposite" presStyleCnt="0">
        <dgm:presLayoutVars>
          <dgm:chMax val="0"/>
          <dgm:chPref val="0"/>
        </dgm:presLayoutVars>
      </dgm:prSet>
      <dgm:spPr/>
    </dgm:pt>
    <dgm:pt modelId="{3F4AEA60-DBFE-41D2-8FBA-F36F7BC86E66}" type="pres">
      <dgm:prSet presAssocID="{0EF65602-CAE8-4569-A02D-348C412EB33E}" presName="ChildAccent" presStyleLbl="solidFgAcc1" presStyleIdx="5" presStyleCnt="6"/>
      <dgm:spPr/>
    </dgm:pt>
    <dgm:pt modelId="{CF67BFB8-D68E-4F77-95EB-BC15CC4FEA0D}" type="pres">
      <dgm:prSet presAssocID="{0EF65602-CAE8-4569-A02D-348C412EB33E}" presName="Child" presStyleLbl="revTx" presStyleIdx="7" presStyleCnt="8">
        <dgm:presLayoutVars>
          <dgm:chMax val="0"/>
          <dgm:chPref val="0"/>
          <dgm:bulletEnabled val="1"/>
        </dgm:presLayoutVars>
      </dgm:prSet>
      <dgm:spPr/>
    </dgm:pt>
  </dgm:ptLst>
  <dgm:cxnLst>
    <dgm:cxn modelId="{13D7890C-F978-4046-A409-DED294E53BD1}" srcId="{CDB3CA19-5378-4E21-A321-CCD50C812F14}" destId="{0EF65602-CAE8-4569-A02D-348C412EB33E}" srcOrd="2" destOrd="0" parTransId="{AD32F78C-3038-44C3-9E21-356471CCFE22}" sibTransId="{CDFDC4F7-3C2F-4A83-B24E-AA322D072B7C}"/>
    <dgm:cxn modelId="{6F4FE02C-C907-42D0-B9AC-19D723B9B4F3}" type="presOf" srcId="{962E5614-CFB7-4559-8018-D0199A9F4319}" destId="{78FE71A9-248A-4175-B92D-35264447C6AF}" srcOrd="0" destOrd="0" presId="urn:microsoft.com/office/officeart/2008/layout/SquareAccentList"/>
    <dgm:cxn modelId="{1475EC32-27DB-48C2-B4E0-0DBD923EEF5E}" srcId="{CDB3CA19-5378-4E21-A321-CCD50C812F14}" destId="{7E2B107C-71F9-469B-BD87-DEA35BB09BBF}" srcOrd="0" destOrd="0" parTransId="{354475AA-865A-4DDB-8885-B072056C0682}" sibTransId="{5870F254-3876-4C2A-853D-90164574A8F6}"/>
    <dgm:cxn modelId="{B083E13D-22C6-436F-A8F2-BB913B90AE3F}" type="presOf" srcId="{DD85BB3C-F577-4DEF-8D86-04985053C4CC}" destId="{07D0872F-E8F8-4D52-B1C6-66C694F311C0}" srcOrd="0" destOrd="0" presId="urn:microsoft.com/office/officeart/2008/layout/SquareAccentList"/>
    <dgm:cxn modelId="{BE46E25B-DB1D-4550-94A1-79BB407C48DF}" srcId="{A3542458-38BA-4765-95DB-CB1EF4856541}" destId="{CDB3CA19-5378-4E21-A321-CCD50C812F14}" srcOrd="1" destOrd="0" parTransId="{0B1AC7AF-5322-4DF9-8F4C-7CAB5440A49F}" sibTransId="{CBAED441-6326-49FE-BC8A-D3B54D380386}"/>
    <dgm:cxn modelId="{C404466A-5D77-4143-95F8-24E9C3531D5E}" srcId="{962E5614-CFB7-4559-8018-D0199A9F4319}" destId="{41BC13CB-2796-497D-87B2-936B21E55738}" srcOrd="2" destOrd="0" parTransId="{03D8FAB7-583C-4890-A442-0A4D8C6C1CFE}" sibTransId="{E98917DA-82A6-4C5B-8FB5-859E04BBD4AE}"/>
    <dgm:cxn modelId="{C86EC06C-D2A2-473C-B0BB-F8D042C26162}" type="presOf" srcId="{8F362205-4DB3-42DA-8B43-6FC6181B4E5C}" destId="{849C68F5-E99E-4B1F-BF0E-57B7C23D5A1B}" srcOrd="0" destOrd="0" presId="urn:microsoft.com/office/officeart/2008/layout/SquareAccentList"/>
    <dgm:cxn modelId="{A7614572-BC14-4644-8DE6-75047A2BF3D9}" type="presOf" srcId="{7E2B107C-71F9-469B-BD87-DEA35BB09BBF}" destId="{0EF7B509-14D9-4624-89F4-4C72A7DAD9BB}" srcOrd="0" destOrd="0" presId="urn:microsoft.com/office/officeart/2008/layout/SquareAccentList"/>
    <dgm:cxn modelId="{E045F973-4ED8-4AF9-8416-E97DB111060F}" type="presOf" srcId="{41BC13CB-2796-497D-87B2-936B21E55738}" destId="{EE631353-BB8E-437E-95E2-0E79849D204A}" srcOrd="0" destOrd="0" presId="urn:microsoft.com/office/officeart/2008/layout/SquareAccentList"/>
    <dgm:cxn modelId="{FA5D3D59-CEA8-47CF-B958-A56DE2F9ED7B}" type="presOf" srcId="{CDB3CA19-5378-4E21-A321-CCD50C812F14}" destId="{393BF032-26BB-4194-B6F4-67276DB02AAF}" srcOrd="0" destOrd="0" presId="urn:microsoft.com/office/officeart/2008/layout/SquareAccentList"/>
    <dgm:cxn modelId="{E11FD07A-AD92-4B0A-99F6-F321B15F2702}" type="presOf" srcId="{9989128B-A76E-4622-A6AF-19BC1D8580BB}" destId="{9326BF4E-A609-486B-AB59-CDE2F53B2A5F}" srcOrd="0" destOrd="0" presId="urn:microsoft.com/office/officeart/2008/layout/SquareAccentList"/>
    <dgm:cxn modelId="{71A0F8B0-A678-4289-8EB0-A9B989BC71CA}" srcId="{962E5614-CFB7-4559-8018-D0199A9F4319}" destId="{DD85BB3C-F577-4DEF-8D86-04985053C4CC}" srcOrd="0" destOrd="0" parTransId="{45F69181-5F6B-41F8-84D8-0D959B884316}" sibTransId="{384A8B15-F726-4013-9B1E-FDC82E3809F4}"/>
    <dgm:cxn modelId="{6965A4BC-4F90-4BD2-8545-2E74279CA27B}" srcId="{962E5614-CFB7-4559-8018-D0199A9F4319}" destId="{8F362205-4DB3-42DA-8B43-6FC6181B4E5C}" srcOrd="1" destOrd="0" parTransId="{679F3DB5-215A-4849-A1DE-C0465EA52043}" sibTransId="{4BA14F92-53DB-4A12-B6FE-EFF4694E7F3B}"/>
    <dgm:cxn modelId="{CF585BC2-7F42-478D-A8D3-189F926F4BAD}" srcId="{CDB3CA19-5378-4E21-A321-CCD50C812F14}" destId="{9989128B-A76E-4622-A6AF-19BC1D8580BB}" srcOrd="1" destOrd="0" parTransId="{CE6231AE-02EC-475B-B148-77F5507E08E6}" sibTransId="{123B6B6D-8277-4051-AA84-8C2A02147D66}"/>
    <dgm:cxn modelId="{F03268C3-C22B-4758-AA0E-95D4167633F8}" type="presOf" srcId="{A3542458-38BA-4765-95DB-CB1EF4856541}" destId="{81930A9D-7190-4EC6-8791-EF981D8E5216}" srcOrd="0" destOrd="0" presId="urn:microsoft.com/office/officeart/2008/layout/SquareAccentList"/>
    <dgm:cxn modelId="{44ACD6C6-FA17-4A70-81A7-A5E076E25388}" type="presOf" srcId="{0EF65602-CAE8-4569-A02D-348C412EB33E}" destId="{CF67BFB8-D68E-4F77-95EB-BC15CC4FEA0D}" srcOrd="0" destOrd="0" presId="urn:microsoft.com/office/officeart/2008/layout/SquareAccentList"/>
    <dgm:cxn modelId="{422F6FFC-8FF9-4AF3-869C-9EBE8EB6487C}" srcId="{A3542458-38BA-4765-95DB-CB1EF4856541}" destId="{962E5614-CFB7-4559-8018-D0199A9F4319}" srcOrd="0" destOrd="0" parTransId="{46DBEB5E-3B3F-40B6-B250-DE33680BC72D}" sibTransId="{07688887-C983-4BCA-85C3-B3F35FC6624F}"/>
    <dgm:cxn modelId="{CDC1681D-A61D-43D2-921A-6CC725395E3D}" type="presParOf" srcId="{81930A9D-7190-4EC6-8791-EF981D8E5216}" destId="{6462758F-9E8F-4CE0-BB39-C5BF6817BE36}" srcOrd="0" destOrd="0" presId="urn:microsoft.com/office/officeart/2008/layout/SquareAccentList"/>
    <dgm:cxn modelId="{09B12A1D-1834-4C42-A960-F21EEBDAA3B1}" type="presParOf" srcId="{6462758F-9E8F-4CE0-BB39-C5BF6817BE36}" destId="{AD5DC623-1F33-491A-B72B-8E39EC05A1EF}" srcOrd="0" destOrd="0" presId="urn:microsoft.com/office/officeart/2008/layout/SquareAccentList"/>
    <dgm:cxn modelId="{0C23B93D-3C52-423B-928B-BC6B101FCA70}" type="presParOf" srcId="{AD5DC623-1F33-491A-B72B-8E39EC05A1EF}" destId="{9D64E0CD-B98F-4678-846B-6619E97F1732}" srcOrd="0" destOrd="0" presId="urn:microsoft.com/office/officeart/2008/layout/SquareAccentList"/>
    <dgm:cxn modelId="{4DF0C545-95DC-496B-9486-50325E983177}" type="presParOf" srcId="{AD5DC623-1F33-491A-B72B-8E39EC05A1EF}" destId="{8437864D-6BAF-4C50-A96D-E71FF918D9FA}" srcOrd="1" destOrd="0" presId="urn:microsoft.com/office/officeart/2008/layout/SquareAccentList"/>
    <dgm:cxn modelId="{2300C2C8-D5D6-4EF0-BBD9-6C8354FCCC98}" type="presParOf" srcId="{AD5DC623-1F33-491A-B72B-8E39EC05A1EF}" destId="{78FE71A9-248A-4175-B92D-35264447C6AF}" srcOrd="2" destOrd="0" presId="urn:microsoft.com/office/officeart/2008/layout/SquareAccentList"/>
    <dgm:cxn modelId="{34214C9D-41EA-49DA-94A2-7C4A2404A06F}" type="presParOf" srcId="{6462758F-9E8F-4CE0-BB39-C5BF6817BE36}" destId="{B9760F44-F463-4E67-80A0-2BD41C3AD3D0}" srcOrd="1" destOrd="0" presId="urn:microsoft.com/office/officeart/2008/layout/SquareAccentList"/>
    <dgm:cxn modelId="{9D5BD7D9-9BCB-4297-BA81-863F528E2CB8}" type="presParOf" srcId="{B9760F44-F463-4E67-80A0-2BD41C3AD3D0}" destId="{4E5B0DA2-F03B-4242-B14A-D89795D7F4D2}" srcOrd="0" destOrd="0" presId="urn:microsoft.com/office/officeart/2008/layout/SquareAccentList"/>
    <dgm:cxn modelId="{42F90063-28F8-46D3-A3F6-3B526CD051F0}" type="presParOf" srcId="{4E5B0DA2-F03B-4242-B14A-D89795D7F4D2}" destId="{63CBD76E-E2EF-4FF2-AB26-3D384A8E1C59}" srcOrd="0" destOrd="0" presId="urn:microsoft.com/office/officeart/2008/layout/SquareAccentList"/>
    <dgm:cxn modelId="{045E8550-3361-4290-AF68-275EE8C34B69}" type="presParOf" srcId="{4E5B0DA2-F03B-4242-B14A-D89795D7F4D2}" destId="{07D0872F-E8F8-4D52-B1C6-66C694F311C0}" srcOrd="1" destOrd="0" presId="urn:microsoft.com/office/officeart/2008/layout/SquareAccentList"/>
    <dgm:cxn modelId="{B80C9C24-7F53-418B-9988-F23959381822}" type="presParOf" srcId="{B9760F44-F463-4E67-80A0-2BD41C3AD3D0}" destId="{56E18641-48EE-4C6C-9A1D-CEFBF6892876}" srcOrd="1" destOrd="0" presId="urn:microsoft.com/office/officeart/2008/layout/SquareAccentList"/>
    <dgm:cxn modelId="{46D344CF-9B95-439F-A0AB-138F6EA40ABC}" type="presParOf" srcId="{56E18641-48EE-4C6C-9A1D-CEFBF6892876}" destId="{83B0752E-64C2-4214-A4AC-74D661991119}" srcOrd="0" destOrd="0" presId="urn:microsoft.com/office/officeart/2008/layout/SquareAccentList"/>
    <dgm:cxn modelId="{955287B7-7232-437E-B20F-97880E8CC99B}" type="presParOf" srcId="{56E18641-48EE-4C6C-9A1D-CEFBF6892876}" destId="{849C68F5-E99E-4B1F-BF0E-57B7C23D5A1B}" srcOrd="1" destOrd="0" presId="urn:microsoft.com/office/officeart/2008/layout/SquareAccentList"/>
    <dgm:cxn modelId="{93230FCB-5403-4F00-953B-B388CDC220E1}" type="presParOf" srcId="{B9760F44-F463-4E67-80A0-2BD41C3AD3D0}" destId="{663BDA0F-22AE-484E-81EA-D14234E2D18D}" srcOrd="2" destOrd="0" presId="urn:microsoft.com/office/officeart/2008/layout/SquareAccentList"/>
    <dgm:cxn modelId="{5D3EAA6B-6A7A-4157-B334-1ED371253068}" type="presParOf" srcId="{663BDA0F-22AE-484E-81EA-D14234E2D18D}" destId="{CFBA328D-4B2F-4DA7-B813-DF3168F295D1}" srcOrd="0" destOrd="0" presId="urn:microsoft.com/office/officeart/2008/layout/SquareAccentList"/>
    <dgm:cxn modelId="{6CF3EED5-CC25-4C9B-8DBE-558E0A53E77A}" type="presParOf" srcId="{663BDA0F-22AE-484E-81EA-D14234E2D18D}" destId="{EE631353-BB8E-437E-95E2-0E79849D204A}" srcOrd="1" destOrd="0" presId="urn:microsoft.com/office/officeart/2008/layout/SquareAccentList"/>
    <dgm:cxn modelId="{566B19D4-3BF8-4E51-A36D-9BAAB3E7A384}" type="presParOf" srcId="{81930A9D-7190-4EC6-8791-EF981D8E5216}" destId="{283120EE-38F4-492D-A4F2-8F13143A86AD}" srcOrd="1" destOrd="0" presId="urn:microsoft.com/office/officeart/2008/layout/SquareAccentList"/>
    <dgm:cxn modelId="{56F56A94-42BC-478E-B83A-03FEADECCDA0}" type="presParOf" srcId="{283120EE-38F4-492D-A4F2-8F13143A86AD}" destId="{1D511391-2A2C-41FB-9E03-3CA281902F98}" srcOrd="0" destOrd="0" presId="urn:microsoft.com/office/officeart/2008/layout/SquareAccentList"/>
    <dgm:cxn modelId="{E8511DB3-818F-421C-9E92-D12DC4FCBF1D}" type="presParOf" srcId="{1D511391-2A2C-41FB-9E03-3CA281902F98}" destId="{5B56B2CD-A571-4A59-891F-6444F8291832}" srcOrd="0" destOrd="0" presId="urn:microsoft.com/office/officeart/2008/layout/SquareAccentList"/>
    <dgm:cxn modelId="{7B224CD1-132D-47DD-8DE2-8DAE640A6B98}" type="presParOf" srcId="{1D511391-2A2C-41FB-9E03-3CA281902F98}" destId="{F250F3AE-4265-4245-ACAB-247628DFBAF6}" srcOrd="1" destOrd="0" presId="urn:microsoft.com/office/officeart/2008/layout/SquareAccentList"/>
    <dgm:cxn modelId="{FC3D54AA-3C4F-4967-96A2-02E4AD62F80A}" type="presParOf" srcId="{1D511391-2A2C-41FB-9E03-3CA281902F98}" destId="{393BF032-26BB-4194-B6F4-67276DB02AAF}" srcOrd="2" destOrd="0" presId="urn:microsoft.com/office/officeart/2008/layout/SquareAccentList"/>
    <dgm:cxn modelId="{034B4495-7768-493E-A234-F3AFF4B5B53E}" type="presParOf" srcId="{283120EE-38F4-492D-A4F2-8F13143A86AD}" destId="{10253440-9447-4633-B3FB-ABCF045ED0F8}" srcOrd="1" destOrd="0" presId="urn:microsoft.com/office/officeart/2008/layout/SquareAccentList"/>
    <dgm:cxn modelId="{2BC24612-8012-48CD-BAE0-147F315CC98C}" type="presParOf" srcId="{10253440-9447-4633-B3FB-ABCF045ED0F8}" destId="{6F4AC3DD-1C5D-4395-B3E2-4F21D4B78165}" srcOrd="0" destOrd="0" presId="urn:microsoft.com/office/officeart/2008/layout/SquareAccentList"/>
    <dgm:cxn modelId="{78C1F50C-0AAF-49A7-8334-4BC4D68DDC1D}" type="presParOf" srcId="{6F4AC3DD-1C5D-4395-B3E2-4F21D4B78165}" destId="{589BA033-401C-44AA-96EF-37D703D589B1}" srcOrd="0" destOrd="0" presId="urn:microsoft.com/office/officeart/2008/layout/SquareAccentList"/>
    <dgm:cxn modelId="{68E85E21-E3EB-4CD9-B7D2-7A7308C25A56}" type="presParOf" srcId="{6F4AC3DD-1C5D-4395-B3E2-4F21D4B78165}" destId="{0EF7B509-14D9-4624-89F4-4C72A7DAD9BB}" srcOrd="1" destOrd="0" presId="urn:microsoft.com/office/officeart/2008/layout/SquareAccentList"/>
    <dgm:cxn modelId="{103F2E3A-4C26-4B93-81A4-ABF026EEE4DF}" type="presParOf" srcId="{10253440-9447-4633-B3FB-ABCF045ED0F8}" destId="{A7ED5F8C-3307-4BD5-A20E-87A52CBBEC62}" srcOrd="1" destOrd="0" presId="urn:microsoft.com/office/officeart/2008/layout/SquareAccentList"/>
    <dgm:cxn modelId="{A2539DC2-9728-44F4-87B0-72E2807B87F4}" type="presParOf" srcId="{A7ED5F8C-3307-4BD5-A20E-87A52CBBEC62}" destId="{6A1BF46A-41B6-4CD3-AFF1-AEF264F20F2F}" srcOrd="0" destOrd="0" presId="urn:microsoft.com/office/officeart/2008/layout/SquareAccentList"/>
    <dgm:cxn modelId="{3920A846-021D-4082-BA43-477B32DEDE22}" type="presParOf" srcId="{A7ED5F8C-3307-4BD5-A20E-87A52CBBEC62}" destId="{9326BF4E-A609-486B-AB59-CDE2F53B2A5F}" srcOrd="1" destOrd="0" presId="urn:microsoft.com/office/officeart/2008/layout/SquareAccentList"/>
    <dgm:cxn modelId="{41B275B5-5B48-48B3-87AD-37D2E43DED40}" type="presParOf" srcId="{10253440-9447-4633-B3FB-ABCF045ED0F8}" destId="{5C6F3971-8A1B-4BB2-895F-61CBCD66993F}" srcOrd="2" destOrd="0" presId="urn:microsoft.com/office/officeart/2008/layout/SquareAccentList"/>
    <dgm:cxn modelId="{C217090C-E811-4460-BE9C-97519E25AEE8}" type="presParOf" srcId="{5C6F3971-8A1B-4BB2-895F-61CBCD66993F}" destId="{3F4AEA60-DBFE-41D2-8FBA-F36F7BC86E66}" srcOrd="0" destOrd="0" presId="urn:microsoft.com/office/officeart/2008/layout/SquareAccentList"/>
    <dgm:cxn modelId="{E03B5D2F-730F-4158-84E9-260C34D387EE}" type="presParOf" srcId="{5C6F3971-8A1B-4BB2-895F-61CBCD66993F}" destId="{CF67BFB8-D68E-4F77-95EB-BC15CC4FEA0D}"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4ED7C-E16F-4499-A75F-0AF7E4EDD010}">
      <dsp:nvSpPr>
        <dsp:cNvPr id="0" name=""/>
        <dsp:cNvSpPr/>
      </dsp:nvSpPr>
      <dsp:spPr>
        <a:xfrm>
          <a:off x="853440" y="0"/>
          <a:ext cx="3848100" cy="3848100"/>
        </a:xfrm>
        <a:prstGeom prst="ellipse">
          <a:avLst/>
        </a:prstGeom>
        <a:solidFill>
          <a:schemeClr val="accent5">
            <a:shade val="50000"/>
            <a:hueOff val="0"/>
            <a:satOff val="0"/>
            <a:lumOff val="0"/>
            <a:alphaOff val="0"/>
          </a:schemeClr>
        </a:solidFill>
        <a:ln w="15875" cap="flat" cmpd="sng" algn="ctr">
          <a:solidFill>
            <a:schemeClr val="lt1">
              <a:hueOff val="0"/>
              <a:satOff val="0"/>
              <a:lumOff val="0"/>
              <a:alphaOff val="0"/>
            </a:schemeClr>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Message Type</a:t>
          </a:r>
          <a:endParaRPr lang="en-CA" sz="2000" kern="1200" dirty="0"/>
        </a:p>
      </dsp:txBody>
      <dsp:txXfrm>
        <a:off x="2105034" y="192404"/>
        <a:ext cx="1344910" cy="577215"/>
      </dsp:txXfrm>
    </dsp:sp>
    <dsp:sp modelId="{A754D675-16FC-4C11-9481-2CC66EE054FA}">
      <dsp:nvSpPr>
        <dsp:cNvPr id="0" name=""/>
        <dsp:cNvSpPr/>
      </dsp:nvSpPr>
      <dsp:spPr>
        <a:xfrm>
          <a:off x="1334452" y="962024"/>
          <a:ext cx="2886075" cy="2886075"/>
        </a:xfrm>
        <a:prstGeom prst="ellipse">
          <a:avLst/>
        </a:prstGeom>
        <a:solidFill>
          <a:schemeClr val="accent5">
            <a:shade val="50000"/>
            <a:hueOff val="-193229"/>
            <a:satOff val="-16739"/>
            <a:lumOff val="318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Segment</a:t>
          </a:r>
          <a:endParaRPr lang="en-CA" sz="1900" kern="1200" dirty="0"/>
        </a:p>
      </dsp:txBody>
      <dsp:txXfrm>
        <a:off x="2105034" y="1142404"/>
        <a:ext cx="1344910" cy="541139"/>
      </dsp:txXfrm>
    </dsp:sp>
    <dsp:sp modelId="{1D6D48C6-A1E9-4E37-AE5E-C70A5EC573D8}">
      <dsp:nvSpPr>
        <dsp:cNvPr id="0" name=""/>
        <dsp:cNvSpPr/>
      </dsp:nvSpPr>
      <dsp:spPr>
        <a:xfrm>
          <a:off x="1815465" y="1924050"/>
          <a:ext cx="1924050" cy="1924050"/>
        </a:xfrm>
        <a:prstGeom prst="ellipse">
          <a:avLst/>
        </a:prstGeom>
        <a:solidFill>
          <a:schemeClr val="accent5">
            <a:shade val="50000"/>
            <a:hueOff val="-193229"/>
            <a:satOff val="-16739"/>
            <a:lumOff val="3181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Field</a:t>
          </a:r>
          <a:endParaRPr lang="en-CA" sz="1900" kern="1200" dirty="0"/>
        </a:p>
      </dsp:txBody>
      <dsp:txXfrm>
        <a:off x="2097235" y="2405062"/>
        <a:ext cx="1360508" cy="9620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64E0CD-B98F-4678-846B-6619E97F1732}">
      <dsp:nvSpPr>
        <dsp:cNvPr id="0" name=""/>
        <dsp:cNvSpPr/>
      </dsp:nvSpPr>
      <dsp:spPr>
        <a:xfrm>
          <a:off x="178703" y="714691"/>
          <a:ext cx="3381655" cy="39784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37864D-6BAF-4C50-A96D-E71FF918D9FA}">
      <dsp:nvSpPr>
        <dsp:cNvPr id="0" name=""/>
        <dsp:cNvSpPr/>
      </dsp:nvSpPr>
      <dsp:spPr>
        <a:xfrm>
          <a:off x="178703" y="864104"/>
          <a:ext cx="248428" cy="248428"/>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FE71A9-248A-4175-B92D-35264447C6AF}">
      <dsp:nvSpPr>
        <dsp:cNvPr id="0" name=""/>
        <dsp:cNvSpPr/>
      </dsp:nvSpPr>
      <dsp:spPr>
        <a:xfrm>
          <a:off x="178703" y="0"/>
          <a:ext cx="3381655" cy="71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en-US" sz="3400" kern="1200" dirty="0"/>
            <a:t>Clinicians</a:t>
          </a:r>
          <a:endParaRPr lang="en-CA" sz="3400" kern="1200" dirty="0"/>
        </a:p>
      </dsp:txBody>
      <dsp:txXfrm>
        <a:off x="178703" y="0"/>
        <a:ext cx="3381655" cy="714691"/>
      </dsp:txXfrm>
    </dsp:sp>
    <dsp:sp modelId="{63CBD76E-E2EF-4FF2-AB26-3D384A8E1C59}">
      <dsp:nvSpPr>
        <dsp:cNvPr id="0" name=""/>
        <dsp:cNvSpPr/>
      </dsp:nvSpPr>
      <dsp:spPr>
        <a:xfrm>
          <a:off x="178703" y="1443183"/>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D0872F-E8F8-4D52-B1C6-66C694F311C0}">
      <dsp:nvSpPr>
        <dsp:cNvPr id="0" name=""/>
        <dsp:cNvSpPr/>
      </dsp:nvSpPr>
      <dsp:spPr>
        <a:xfrm>
          <a:off x="415419" y="1277858"/>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just" defTabSz="444500">
            <a:lnSpc>
              <a:spcPct val="90000"/>
            </a:lnSpc>
            <a:spcBef>
              <a:spcPct val="0"/>
            </a:spcBef>
            <a:spcAft>
              <a:spcPct val="35000"/>
            </a:spcAft>
            <a:buNone/>
          </a:pPr>
          <a:r>
            <a:rPr lang="en-US" sz="1000" b="0" i="0" kern="1200" dirty="0"/>
            <a:t>Understand how different health IT systems communicate, ensuring access to complete patient data across various care settings</a:t>
          </a:r>
          <a:endParaRPr lang="en-CA" sz="1000" kern="1200" dirty="0"/>
        </a:p>
      </dsp:txBody>
      <dsp:txXfrm>
        <a:off x="415419" y="1277858"/>
        <a:ext cx="3144939" cy="579073"/>
      </dsp:txXfrm>
    </dsp:sp>
    <dsp:sp modelId="{83B0752E-64C2-4214-A4AC-74D661991119}">
      <dsp:nvSpPr>
        <dsp:cNvPr id="0" name=""/>
        <dsp:cNvSpPr/>
      </dsp:nvSpPr>
      <dsp:spPr>
        <a:xfrm>
          <a:off x="178703" y="2022257"/>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9C68F5-E99E-4B1F-BF0E-57B7C23D5A1B}">
      <dsp:nvSpPr>
        <dsp:cNvPr id="0" name=""/>
        <dsp:cNvSpPr/>
      </dsp:nvSpPr>
      <dsp:spPr>
        <a:xfrm>
          <a:off x="415419" y="1856931"/>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just" defTabSz="444500">
            <a:lnSpc>
              <a:spcPct val="90000"/>
            </a:lnSpc>
            <a:spcBef>
              <a:spcPct val="0"/>
            </a:spcBef>
            <a:spcAft>
              <a:spcPct val="35000"/>
            </a:spcAft>
            <a:buNone/>
          </a:pPr>
          <a:r>
            <a:rPr lang="en-US" sz="1000" b="0" i="0" kern="1200" dirty="0"/>
            <a:t>Actively participate in the selection and implementation of EHR systems</a:t>
          </a:r>
          <a:endParaRPr lang="en-CA" sz="1000" kern="1200" dirty="0"/>
        </a:p>
      </dsp:txBody>
      <dsp:txXfrm>
        <a:off x="415419" y="1856931"/>
        <a:ext cx="3144939" cy="579073"/>
      </dsp:txXfrm>
    </dsp:sp>
    <dsp:sp modelId="{CFBA328D-4B2F-4DA7-B813-DF3168F295D1}">
      <dsp:nvSpPr>
        <dsp:cNvPr id="0" name=""/>
        <dsp:cNvSpPr/>
      </dsp:nvSpPr>
      <dsp:spPr>
        <a:xfrm>
          <a:off x="178703" y="2601330"/>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631353-BB8E-437E-95E2-0E79849D204A}">
      <dsp:nvSpPr>
        <dsp:cNvPr id="0" name=""/>
        <dsp:cNvSpPr/>
      </dsp:nvSpPr>
      <dsp:spPr>
        <a:xfrm>
          <a:off x="415419" y="2436005"/>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just" defTabSz="444500">
            <a:lnSpc>
              <a:spcPct val="90000"/>
            </a:lnSpc>
            <a:spcBef>
              <a:spcPct val="0"/>
            </a:spcBef>
            <a:spcAft>
              <a:spcPct val="35000"/>
            </a:spcAft>
            <a:buNone/>
          </a:pPr>
          <a:r>
            <a:rPr lang="en-US" sz="1000" b="0" i="0" kern="1200" dirty="0"/>
            <a:t>Identify ways to streamline clinical workflows</a:t>
          </a:r>
          <a:endParaRPr lang="en-CA" sz="1000" kern="1200" dirty="0"/>
        </a:p>
      </dsp:txBody>
      <dsp:txXfrm>
        <a:off x="415419" y="2436005"/>
        <a:ext cx="3144939" cy="579073"/>
      </dsp:txXfrm>
    </dsp:sp>
    <dsp:sp modelId="{5B56B2CD-A571-4A59-891F-6444F8291832}">
      <dsp:nvSpPr>
        <dsp:cNvPr id="0" name=""/>
        <dsp:cNvSpPr/>
      </dsp:nvSpPr>
      <dsp:spPr>
        <a:xfrm>
          <a:off x="3729441" y="714691"/>
          <a:ext cx="3381655" cy="39784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0F3AE-4265-4245-ACAB-247628DFBAF6}">
      <dsp:nvSpPr>
        <dsp:cNvPr id="0" name=""/>
        <dsp:cNvSpPr/>
      </dsp:nvSpPr>
      <dsp:spPr>
        <a:xfrm>
          <a:off x="3729441" y="864104"/>
          <a:ext cx="248428" cy="248428"/>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93BF032-26BB-4194-B6F4-67276DB02AAF}">
      <dsp:nvSpPr>
        <dsp:cNvPr id="0" name=""/>
        <dsp:cNvSpPr/>
      </dsp:nvSpPr>
      <dsp:spPr>
        <a:xfrm>
          <a:off x="3729441" y="0"/>
          <a:ext cx="3381655" cy="71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43180" rIns="64770" bIns="43180" numCol="1" spcCol="1270" anchor="ctr" anchorCtr="0">
          <a:noAutofit/>
        </a:bodyPr>
        <a:lstStyle/>
        <a:p>
          <a:pPr marL="0" lvl="0" indent="0" algn="l" defTabSz="1511300">
            <a:lnSpc>
              <a:spcPct val="90000"/>
            </a:lnSpc>
            <a:spcBef>
              <a:spcPct val="0"/>
            </a:spcBef>
            <a:spcAft>
              <a:spcPct val="35000"/>
            </a:spcAft>
            <a:buNone/>
          </a:pPr>
          <a:r>
            <a:rPr lang="en-US" sz="3400" kern="1200" dirty="0"/>
            <a:t>Tech Professionals </a:t>
          </a:r>
          <a:endParaRPr lang="en-CA" sz="3400" kern="1200" dirty="0"/>
        </a:p>
      </dsp:txBody>
      <dsp:txXfrm>
        <a:off x="3729441" y="0"/>
        <a:ext cx="3381655" cy="714691"/>
      </dsp:txXfrm>
    </dsp:sp>
    <dsp:sp modelId="{589BA033-401C-44AA-96EF-37D703D589B1}">
      <dsp:nvSpPr>
        <dsp:cNvPr id="0" name=""/>
        <dsp:cNvSpPr/>
      </dsp:nvSpPr>
      <dsp:spPr>
        <a:xfrm>
          <a:off x="3729441" y="1443183"/>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F7B509-14D9-4624-89F4-4C72A7DAD9BB}">
      <dsp:nvSpPr>
        <dsp:cNvPr id="0" name=""/>
        <dsp:cNvSpPr/>
      </dsp:nvSpPr>
      <dsp:spPr>
        <a:xfrm>
          <a:off x="3966157" y="1277858"/>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endParaRPr lang="en-CA" sz="1000" kern="1200" dirty="0"/>
        </a:p>
      </dsp:txBody>
      <dsp:txXfrm>
        <a:off x="3966157" y="1277858"/>
        <a:ext cx="3144939" cy="579073"/>
      </dsp:txXfrm>
    </dsp:sp>
    <dsp:sp modelId="{6A1BF46A-41B6-4CD3-AFF1-AEF264F20F2F}">
      <dsp:nvSpPr>
        <dsp:cNvPr id="0" name=""/>
        <dsp:cNvSpPr/>
      </dsp:nvSpPr>
      <dsp:spPr>
        <a:xfrm>
          <a:off x="3729441" y="2022257"/>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26BF4E-A609-486B-AB59-CDE2F53B2A5F}">
      <dsp:nvSpPr>
        <dsp:cNvPr id="0" name=""/>
        <dsp:cNvSpPr/>
      </dsp:nvSpPr>
      <dsp:spPr>
        <a:xfrm>
          <a:off x="3966157" y="1856931"/>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en-US" sz="1000" kern="1200" dirty="0"/>
            <a:t>Design, build and implement HL7 interfaces</a:t>
          </a:r>
          <a:endParaRPr lang="en-CA" sz="1000" kern="1200" dirty="0"/>
        </a:p>
      </dsp:txBody>
      <dsp:txXfrm>
        <a:off x="3966157" y="1856931"/>
        <a:ext cx="3144939" cy="579073"/>
      </dsp:txXfrm>
    </dsp:sp>
    <dsp:sp modelId="{3F4AEA60-DBFE-41D2-8FBA-F36F7BC86E66}">
      <dsp:nvSpPr>
        <dsp:cNvPr id="0" name=""/>
        <dsp:cNvSpPr/>
      </dsp:nvSpPr>
      <dsp:spPr>
        <a:xfrm>
          <a:off x="3729441" y="2601330"/>
          <a:ext cx="248422" cy="248422"/>
        </a:xfrm>
        <a:prstGeom prst="rect">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67BFB8-D68E-4F77-95EB-BC15CC4FEA0D}">
      <dsp:nvSpPr>
        <dsp:cNvPr id="0" name=""/>
        <dsp:cNvSpPr/>
      </dsp:nvSpPr>
      <dsp:spPr>
        <a:xfrm>
          <a:off x="3966157" y="2436005"/>
          <a:ext cx="3144939" cy="57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ctr" anchorCtr="0">
          <a:noAutofit/>
        </a:bodyPr>
        <a:lstStyle/>
        <a:p>
          <a:pPr marL="0" lvl="0" indent="0" algn="l" defTabSz="444500">
            <a:lnSpc>
              <a:spcPct val="90000"/>
            </a:lnSpc>
            <a:spcBef>
              <a:spcPct val="0"/>
            </a:spcBef>
            <a:spcAft>
              <a:spcPct val="35000"/>
            </a:spcAft>
            <a:buNone/>
          </a:pPr>
          <a:r>
            <a:rPr lang="en-US" sz="1000" kern="1200" dirty="0"/>
            <a:t>Excellent career advance skill in health informatics</a:t>
          </a:r>
          <a:endParaRPr lang="en-CA" sz="1000" kern="1200" dirty="0"/>
        </a:p>
      </dsp:txBody>
      <dsp:txXfrm>
        <a:off x="3966157" y="2436005"/>
        <a:ext cx="3144939" cy="579073"/>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SLIDES_API42985650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SLIDES_API42985650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SLIDES_API429856505_1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SLIDES_API429856505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n" sz="2800" dirty="0">
                <a:solidFill>
                  <a:schemeClr val="dk1"/>
                </a:solidFill>
              </a:rPr>
              <a:t>•</a:t>
            </a:r>
            <a:r>
              <a:rPr lang="en" sz="2800" dirty="0">
                <a:solidFill>
                  <a:schemeClr val="dk1"/>
                </a:solidFill>
                <a:latin typeface="Calibri"/>
                <a:ea typeface="Calibri"/>
                <a:cs typeface="Calibri"/>
                <a:sym typeface="Calibri"/>
              </a:rPr>
              <a:t>HL7 organizes their standards, resources, and other documents in to the following seven categories:</a:t>
            </a:r>
            <a:endParaRPr sz="28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 sz="2800" dirty="0">
                <a:solidFill>
                  <a:schemeClr val="dk1"/>
                </a:solidFill>
              </a:rPr>
              <a:t>•</a:t>
            </a:r>
            <a:r>
              <a:rPr lang="en" sz="2800" dirty="0">
                <a:solidFill>
                  <a:schemeClr val="dk1"/>
                </a:solidFill>
                <a:latin typeface="Calibri"/>
                <a:ea typeface="Calibri"/>
                <a:cs typeface="Calibri"/>
                <a:sym typeface="Calibri"/>
              </a:rPr>
              <a:t>Primary Standards: integral and popular standards</a:t>
            </a:r>
            <a:endParaRPr sz="28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 sz="2800" dirty="0">
                <a:solidFill>
                  <a:schemeClr val="dk1"/>
                </a:solidFill>
              </a:rPr>
              <a:t>•</a:t>
            </a:r>
            <a:r>
              <a:rPr lang="en" sz="2800" dirty="0">
                <a:solidFill>
                  <a:schemeClr val="dk1"/>
                </a:solidFill>
                <a:latin typeface="Calibri"/>
                <a:ea typeface="Calibri"/>
                <a:cs typeface="Calibri"/>
                <a:sym typeface="Calibri"/>
              </a:rPr>
              <a:t>Foundational Standards: fundamental tools</a:t>
            </a:r>
            <a:endParaRPr sz="28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 sz="2800" dirty="0">
                <a:solidFill>
                  <a:schemeClr val="dk1"/>
                </a:solidFill>
              </a:rPr>
              <a:t>•</a:t>
            </a:r>
            <a:r>
              <a:rPr lang="en" sz="2800" dirty="0">
                <a:solidFill>
                  <a:schemeClr val="dk1"/>
                </a:solidFill>
                <a:latin typeface="Calibri"/>
                <a:ea typeface="Calibri"/>
                <a:cs typeface="Calibri"/>
                <a:sym typeface="Calibri"/>
              </a:rPr>
              <a:t>Clinical and Administrative Domains: clinical specialty standards</a:t>
            </a:r>
            <a:endParaRPr sz="28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 sz="2800" dirty="0">
                <a:solidFill>
                  <a:schemeClr val="dk1"/>
                </a:solidFill>
              </a:rPr>
              <a:t>•</a:t>
            </a:r>
            <a:r>
              <a:rPr lang="en" sz="2800" dirty="0">
                <a:solidFill>
                  <a:schemeClr val="dk1"/>
                </a:solidFill>
                <a:latin typeface="Calibri"/>
                <a:ea typeface="Calibri"/>
                <a:cs typeface="Calibri"/>
                <a:sym typeface="Calibri"/>
              </a:rPr>
              <a:t>EHR Profiles: enabling constructs for EHRs</a:t>
            </a:r>
            <a:endParaRPr sz="28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 sz="2800" dirty="0">
                <a:solidFill>
                  <a:schemeClr val="dk1"/>
                </a:solidFill>
              </a:rPr>
              <a:t>•</a:t>
            </a:r>
            <a:r>
              <a:rPr lang="en" sz="2800" dirty="0">
                <a:solidFill>
                  <a:schemeClr val="dk1"/>
                </a:solidFill>
                <a:latin typeface="Calibri"/>
                <a:ea typeface="Calibri"/>
                <a:cs typeface="Calibri"/>
                <a:sym typeface="Calibri"/>
              </a:rPr>
              <a:t>Implementation Guides: supplemental documentation</a:t>
            </a:r>
            <a:endParaRPr sz="28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 sz="2800" dirty="0">
                <a:solidFill>
                  <a:schemeClr val="dk1"/>
                </a:solidFill>
              </a:rPr>
              <a:t>•</a:t>
            </a:r>
            <a:r>
              <a:rPr lang="en" sz="2800" dirty="0">
                <a:solidFill>
                  <a:schemeClr val="dk1"/>
                </a:solidFill>
                <a:latin typeface="Calibri"/>
                <a:ea typeface="Calibri"/>
                <a:cs typeface="Calibri"/>
                <a:sym typeface="Calibri"/>
              </a:rPr>
              <a:t>Rules and References: technical specifications</a:t>
            </a:r>
            <a:endParaRPr sz="28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Clr>
                <a:schemeClr val="dk1"/>
              </a:buClr>
              <a:buSzPts val="1100"/>
              <a:buFont typeface="Arial"/>
              <a:buNone/>
            </a:pPr>
            <a:r>
              <a:rPr lang="en" sz="2800" dirty="0">
                <a:solidFill>
                  <a:schemeClr val="dk1"/>
                </a:solidFill>
              </a:rPr>
              <a:t>•</a:t>
            </a:r>
            <a:r>
              <a:rPr lang="en" sz="2800" dirty="0">
                <a:solidFill>
                  <a:schemeClr val="dk1"/>
                </a:solidFill>
                <a:latin typeface="Calibri"/>
                <a:ea typeface="Calibri"/>
                <a:cs typeface="Calibri"/>
                <a:sym typeface="Calibri"/>
              </a:rPr>
              <a:t>Education and Awareness: resources for supplemental understanding</a:t>
            </a:r>
            <a:endParaRPr sz="28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SLIDES_API429856505_1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SLIDES_API429856505_1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892749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SLIDES_API429856505_2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SLIDES_API429856505_2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SLIDES_API429856505_2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SLIDES_API429856505_2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1904942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SLIDES_API429856505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SLIDES_API429856505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SLIDES_API429856505_2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SLIDES_API429856505_2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350520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SLIDES_API429856505_3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SLIDES_API429856505_3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SLIDES_API429856505_3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SLIDES_API429856505_3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SLIDES_API429856505_2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SLIDES_API429856505_2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SLIDES_API429856505_2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SLIDES_API429856505_2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23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1" name="Google Shape;55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191536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068135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7" name="Google Shape;57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SLIDES_API429856505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SLIDES_API429856505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SLIDES_API429856505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SLIDES_API429856505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458271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20797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48375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5974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SLIDES_API429856505_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SLIDES_API429856505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SLIDES_API42985650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SLIDES_API42985650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en-US" b="1" i="0" dirty="0">
                <a:solidFill>
                  <a:srgbClr val="374151"/>
                </a:solidFill>
                <a:effectLst/>
                <a:latin typeface="Söhne"/>
              </a:rPr>
              <a:t>Foundational Interoperability: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This level allows data exchange from one information system to another without requiring the ability for the receiving information system to interpret the data.</a:t>
            </a:r>
          </a:p>
          <a:p>
            <a:pPr algn="l">
              <a:buFont typeface="+mj-lt"/>
              <a:buAutoNum type="arabicPeriod"/>
            </a:pPr>
            <a:r>
              <a:rPr lang="en-US" b="1" i="0" dirty="0">
                <a:solidFill>
                  <a:srgbClr val="374151"/>
                </a:solidFill>
                <a:effectLst/>
                <a:latin typeface="Söhne"/>
              </a:rPr>
              <a:t>Structural Interoperability: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At this level, the data exchange between information systems is interpretable at the data field level. The structure or format of the data exchange is such that the clinical or operational purpose and meaning of the data are preserved and unaltered.</a:t>
            </a:r>
          </a:p>
          <a:p>
            <a:pPr algn="l">
              <a:buFont typeface="+mj-lt"/>
              <a:buAutoNum type="arabicPeriod"/>
            </a:pPr>
            <a:r>
              <a:rPr lang="en-US" b="1" i="0" dirty="0">
                <a:solidFill>
                  <a:srgbClr val="374151"/>
                </a:solidFill>
                <a:effectLst/>
                <a:latin typeface="Söhne"/>
              </a:rPr>
              <a:t>Semantic Interoperability:</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This is the highest level, where two or more systems or elements can exchange information and interpret that shared data. This includes the ability to automatically interpret the information exchanged meaningfully and accurately to produce useful results as defined by the end users of both systems.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SLIDES_API429856505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SLIDES_API429856505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SLIDES_API429856505_1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SLIDES_API429856505_1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SLIDES_API429856505_1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SLIDES_API429856505_1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SLIDES_API429856505_16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SLIDES_API429856505_1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ockUp01">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31" name="Group 300"/>
          <p:cNvGrpSpPr/>
          <p:nvPr userDrawn="1"/>
        </p:nvGrpSpPr>
        <p:grpSpPr>
          <a:xfrm>
            <a:off x="459050" y="1404662"/>
            <a:ext cx="3882522" cy="2030568"/>
            <a:chOff x="2844800" y="1304396"/>
            <a:chExt cx="2803525" cy="1466250"/>
          </a:xfrm>
        </p:grpSpPr>
        <p:grpSp>
          <p:nvGrpSpPr>
            <p:cNvPr id="32" name="Group 44"/>
            <p:cNvGrpSpPr/>
            <p:nvPr/>
          </p:nvGrpSpPr>
          <p:grpSpPr>
            <a:xfrm>
              <a:off x="3209925" y="1304396"/>
              <a:ext cx="2073275" cy="1397000"/>
              <a:chOff x="4843457" y="992546"/>
              <a:chExt cx="2073275" cy="1397000"/>
            </a:xfrm>
          </p:grpSpPr>
          <p:sp>
            <p:nvSpPr>
              <p:cNvPr id="3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43"/>
            <p:cNvGrpSpPr/>
            <p:nvPr/>
          </p:nvGrpSpPr>
          <p:grpSpPr>
            <a:xfrm>
              <a:off x="2844800" y="2648409"/>
              <a:ext cx="2803525" cy="122237"/>
              <a:chOff x="4462463" y="2425701"/>
              <a:chExt cx="2803525" cy="122237"/>
            </a:xfrm>
          </p:grpSpPr>
          <p:sp>
            <p:nvSpPr>
              <p:cNvPr id="3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1" name="Picture Placeholder 7"/>
          <p:cNvSpPr>
            <a:spLocks noGrp="1"/>
          </p:cNvSpPr>
          <p:nvPr>
            <p:ph type="pic" sz="quarter" idx="10" hasCustomPrompt="1"/>
          </p:nvPr>
        </p:nvSpPr>
        <p:spPr>
          <a:xfrm>
            <a:off x="1079022" y="1510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184936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down)">
                                      <p:cBhvr>
                                        <p:cTn id="2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1"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ockUp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8" name="Group 29"/>
          <p:cNvGrpSpPr/>
          <p:nvPr userDrawn="1"/>
        </p:nvGrpSpPr>
        <p:grpSpPr>
          <a:xfrm>
            <a:off x="3834542" y="1298511"/>
            <a:ext cx="1474916" cy="3116663"/>
            <a:chOff x="3189614" y="1562392"/>
            <a:chExt cx="1474916" cy="3116662"/>
          </a:xfrm>
          <a:effectLst/>
        </p:grpSpPr>
        <p:sp>
          <p:nvSpPr>
            <p:cNvPr id="19" name="Freeform 18"/>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20"/>
            <p:cNvGrpSpPr/>
            <p:nvPr/>
          </p:nvGrpSpPr>
          <p:grpSpPr>
            <a:xfrm>
              <a:off x="3189738" y="1991495"/>
              <a:ext cx="23663" cy="645898"/>
              <a:chOff x="3392428" y="1951545"/>
              <a:chExt cx="27432" cy="735419"/>
            </a:xfrm>
          </p:grpSpPr>
          <p:sp>
            <p:nvSpPr>
              <p:cNvPr id="26" name="Rectangle 25"/>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20"/>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21"/>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23"/>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Picture Placeholder 7"/>
          <p:cNvSpPr>
            <a:spLocks noGrp="1"/>
          </p:cNvSpPr>
          <p:nvPr>
            <p:ph type="pic" sz="quarter" idx="10" hasCustomPrompt="1"/>
          </p:nvPr>
        </p:nvSpPr>
        <p:spPr>
          <a:xfrm>
            <a:off x="3951670" y="1727613"/>
            <a:ext cx="1256433" cy="228280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5863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2"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MockUp02">
    <p:spTree>
      <p:nvGrpSpPr>
        <p:cNvPr id="1" name=""/>
        <p:cNvGrpSpPr/>
        <p:nvPr/>
      </p:nvGrpSpPr>
      <p:grpSpPr>
        <a:xfrm>
          <a:off x="0" y="0"/>
          <a:ext cx="0" cy="0"/>
          <a:chOff x="0" y="0"/>
          <a:chExt cx="0" cy="0"/>
        </a:xfrm>
      </p:grpSpPr>
      <p:sp>
        <p:nvSpPr>
          <p:cNvPr id="37" name="Rectangle 36"/>
          <p:cNvSpPr/>
          <p:nvPr userDrawn="1"/>
        </p:nvSpPr>
        <p:spPr>
          <a:xfrm>
            <a:off x="0" y="3273754"/>
            <a:ext cx="9144000" cy="1869745"/>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Line buttom"/>
          <p:cNvCxnSpPr/>
          <p:nvPr userDrawn="1"/>
        </p:nvCxnSpPr>
        <p:spPr>
          <a:xfrm>
            <a:off x="0" y="3273754"/>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p:cNvGrpSpPr/>
          <p:nvPr userDrawn="1"/>
        </p:nvGrpSpPr>
        <p:grpSpPr>
          <a:xfrm>
            <a:off x="3328989" y="1450783"/>
            <a:ext cx="2552732" cy="2031086"/>
            <a:chOff x="2094899" y="1081795"/>
            <a:chExt cx="4400683" cy="3501414"/>
          </a:xfrm>
        </p:grpSpPr>
        <p:sp>
          <p:nvSpPr>
            <p:cNvPr id="20" name="Rectangle 19"/>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dirty="0"/>
            </a:p>
          </p:txBody>
        </p:sp>
        <p:sp>
          <p:nvSpPr>
            <p:cNvPr id="31"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3"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sp>
          <p:nvSpPr>
            <p:cNvPr id="34"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pPr algn="r" rtl="1"/>
              <a:r>
                <a:rPr lang="en-US" dirty="0"/>
                <a:t> </a:t>
              </a:r>
            </a:p>
          </p:txBody>
        </p:sp>
        <p:sp>
          <p:nvSpPr>
            <p:cNvPr id="35"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pPr algn="r" rtl="1"/>
              <a:endParaRPr lang="en-US" dirty="0"/>
            </a:p>
          </p:txBody>
        </p:sp>
      </p:gr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6" name="Picture Placeholder 7"/>
          <p:cNvSpPr>
            <a:spLocks noGrp="1"/>
          </p:cNvSpPr>
          <p:nvPr>
            <p:ph type="pic" sz="quarter" idx="10" hasCustomPrompt="1"/>
          </p:nvPr>
        </p:nvSpPr>
        <p:spPr>
          <a:xfrm>
            <a:off x="3445151" y="1546974"/>
            <a:ext cx="2318183" cy="1310896"/>
          </a:xfrm>
          <a:prstGeom prst="rect">
            <a:avLst/>
          </a:prstGeom>
          <a:ln>
            <a:noFill/>
          </a:ln>
        </p:spPr>
        <p:txBody>
          <a:bodyPr tIns="0" bIns="274320" anchor="b"/>
          <a:lstStyle>
            <a:lvl1pPr algn="ctr">
              <a:buNone/>
              <a:defRPr sz="1100">
                <a:solidFill>
                  <a:schemeClr val="tx1">
                    <a:lumMod val="50000"/>
                    <a:lumOff val="50000"/>
                  </a:schemeClr>
                </a:solidFill>
              </a:defRPr>
            </a:lvl1pPr>
          </a:lstStyle>
          <a:p>
            <a:r>
              <a:rPr lang="en-US" dirty="0"/>
              <a:t>Image Holder</a:t>
            </a:r>
          </a:p>
        </p:txBody>
      </p:sp>
      <p:sp>
        <p:nvSpPr>
          <p:cNvPr id="15" name="Oval 1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9823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wipe(down)">
                                      <p:cBhvr>
                                        <p:cTn id="20" dur="500"/>
                                        <p:tgtEl>
                                          <p:spTgt spid="36"/>
                                        </p:tgtEl>
                                      </p:cBhvr>
                                    </p:animEffect>
                                  </p:childTnLst>
                                </p:cTn>
                              </p:par>
                            </p:childTnLst>
                          </p:cTn>
                        </p:par>
                        <p:par>
                          <p:cTn id="21" fill="hold">
                            <p:stCondLst>
                              <p:cond delay="2000"/>
                            </p:stCondLst>
                            <p:childTnLst>
                              <p:par>
                                <p:cTn id="22" presetID="2" presetClass="entr" presetSubtype="4" accel="50000" decel="5000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500" fill="hold"/>
                                        <p:tgtEl>
                                          <p:spTgt spid="37"/>
                                        </p:tgtEl>
                                        <p:attrNameLst>
                                          <p:attrName>ppt_x</p:attrName>
                                        </p:attrNameLst>
                                      </p:cBhvr>
                                      <p:tavLst>
                                        <p:tav tm="0">
                                          <p:val>
                                            <p:strVal val="#ppt_x"/>
                                          </p:val>
                                        </p:tav>
                                        <p:tav tm="100000">
                                          <p:val>
                                            <p:strVal val="#ppt_x"/>
                                          </p:val>
                                        </p:tav>
                                      </p:tavLst>
                                    </p:anim>
                                    <p:anim calcmode="lin" valueType="num">
                                      <p:cBhvr additive="base">
                                        <p:cTn id="25" dur="500" fill="hold"/>
                                        <p:tgtEl>
                                          <p:spTgt spid="3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3" presetClass="entr" presetSubtype="16"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plus(in)">
                                      <p:cBhvr>
                                        <p:cTn id="2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36"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ockUp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cxnSp>
        <p:nvCxnSpPr>
          <p:cNvPr id="18" name="Straight Line buttom"/>
          <p:cNvCxnSpPr/>
          <p:nvPr userDrawn="1"/>
        </p:nvCxnSpPr>
        <p:spPr>
          <a:xfrm>
            <a:off x="0" y="3272559"/>
            <a:ext cx="9144000" cy="0"/>
          </a:xfrm>
          <a:prstGeom prst="line">
            <a:avLst/>
          </a:prstGeom>
          <a:ln w="19050">
            <a:solidFill>
              <a:schemeClr val="tx1">
                <a:lumMod val="50000"/>
                <a:lumOff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userDrawn="1"/>
        </p:nvSpPr>
        <p:spPr>
          <a:xfrm>
            <a:off x="0" y="3273754"/>
            <a:ext cx="9144000" cy="18697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29"/>
          <p:cNvGrpSpPr/>
          <p:nvPr userDrawn="1"/>
        </p:nvGrpSpPr>
        <p:grpSpPr>
          <a:xfrm>
            <a:off x="677589" y="1073968"/>
            <a:ext cx="1647737" cy="3481853"/>
            <a:chOff x="3189614" y="1562392"/>
            <a:chExt cx="1474916" cy="3116662"/>
          </a:xfrm>
          <a:effectLst/>
        </p:grpSpPr>
        <p:sp>
          <p:nvSpPr>
            <p:cNvPr id="33" name="Freeform 32"/>
            <p:cNvSpPr/>
            <p:nvPr/>
          </p:nvSpPr>
          <p:spPr>
            <a:xfrm>
              <a:off x="3205386" y="1579715"/>
              <a:ext cx="1459144" cy="3099339"/>
            </a:xfrm>
            <a:custGeom>
              <a:avLst/>
              <a:gdLst>
                <a:gd name="connsiteX0" fmla="*/ 0 w 1459144"/>
                <a:gd name="connsiteY0" fmla="*/ 176060 h 3099339"/>
                <a:gd name="connsiteX1" fmla="*/ 51567 w 1459144"/>
                <a:gd name="connsiteY1" fmla="*/ 51567 h 3099339"/>
                <a:gd name="connsiteX2" fmla="*/ 176060 w 1459144"/>
                <a:gd name="connsiteY2" fmla="*/ 0 h 3099339"/>
                <a:gd name="connsiteX3" fmla="*/ 1283084 w 1459144"/>
                <a:gd name="connsiteY3" fmla="*/ 0 h 3099339"/>
                <a:gd name="connsiteX4" fmla="*/ 1407577 w 1459144"/>
                <a:gd name="connsiteY4" fmla="*/ 51567 h 3099339"/>
                <a:gd name="connsiteX5" fmla="*/ 1459144 w 1459144"/>
                <a:gd name="connsiteY5" fmla="*/ 176060 h 3099339"/>
                <a:gd name="connsiteX6" fmla="*/ 1459144 w 1459144"/>
                <a:gd name="connsiteY6" fmla="*/ 2923279 h 3099339"/>
                <a:gd name="connsiteX7" fmla="*/ 1407577 w 1459144"/>
                <a:gd name="connsiteY7" fmla="*/ 3047772 h 3099339"/>
                <a:gd name="connsiteX8" fmla="*/ 1283084 w 1459144"/>
                <a:gd name="connsiteY8" fmla="*/ 3099339 h 3099339"/>
                <a:gd name="connsiteX9" fmla="*/ 176060 w 1459144"/>
                <a:gd name="connsiteY9" fmla="*/ 3099339 h 3099339"/>
                <a:gd name="connsiteX10" fmla="*/ 51567 w 1459144"/>
                <a:gd name="connsiteY10" fmla="*/ 3047772 h 3099339"/>
                <a:gd name="connsiteX11" fmla="*/ 0 w 1459144"/>
                <a:gd name="connsiteY11" fmla="*/ 2923279 h 3099339"/>
                <a:gd name="connsiteX12" fmla="*/ 0 w 1459144"/>
                <a:gd name="connsiteY12" fmla="*/ 176060 h 309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9144" h="3099339">
                  <a:moveTo>
                    <a:pt x="0" y="176060"/>
                  </a:moveTo>
                  <a:cubicBezTo>
                    <a:pt x="0" y="129366"/>
                    <a:pt x="18549" y="84584"/>
                    <a:pt x="51567" y="51567"/>
                  </a:cubicBezTo>
                  <a:cubicBezTo>
                    <a:pt x="84585" y="18549"/>
                    <a:pt x="129366" y="0"/>
                    <a:pt x="176060" y="0"/>
                  </a:cubicBezTo>
                  <a:lnTo>
                    <a:pt x="1283084" y="0"/>
                  </a:lnTo>
                  <a:cubicBezTo>
                    <a:pt x="1329778" y="0"/>
                    <a:pt x="1374560" y="18549"/>
                    <a:pt x="1407577" y="51567"/>
                  </a:cubicBezTo>
                  <a:cubicBezTo>
                    <a:pt x="1440595" y="84585"/>
                    <a:pt x="1459144" y="129366"/>
                    <a:pt x="1459144" y="176060"/>
                  </a:cubicBezTo>
                  <a:lnTo>
                    <a:pt x="1459144" y="2923279"/>
                  </a:lnTo>
                  <a:cubicBezTo>
                    <a:pt x="1459144" y="2969973"/>
                    <a:pt x="1440595" y="3014755"/>
                    <a:pt x="1407577" y="3047772"/>
                  </a:cubicBezTo>
                  <a:cubicBezTo>
                    <a:pt x="1374559" y="3080790"/>
                    <a:pt x="1329778" y="3099339"/>
                    <a:pt x="1283084" y="3099339"/>
                  </a:cubicBezTo>
                  <a:lnTo>
                    <a:pt x="176060" y="3099339"/>
                  </a:lnTo>
                  <a:cubicBezTo>
                    <a:pt x="129366" y="3099339"/>
                    <a:pt x="84584" y="3080790"/>
                    <a:pt x="51567" y="3047772"/>
                  </a:cubicBezTo>
                  <a:cubicBezTo>
                    <a:pt x="18549" y="3014754"/>
                    <a:pt x="0" y="2969973"/>
                    <a:pt x="0" y="2923279"/>
                  </a:cubicBezTo>
                  <a:lnTo>
                    <a:pt x="0" y="176060"/>
                  </a:lnTo>
                  <a:close/>
                </a:path>
              </a:pathLst>
            </a:custGeom>
            <a:solidFill>
              <a:schemeClr val="tx1">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20"/>
            <p:cNvGrpSpPr/>
            <p:nvPr/>
          </p:nvGrpSpPr>
          <p:grpSpPr>
            <a:xfrm>
              <a:off x="3189738" y="1991495"/>
              <a:ext cx="23663" cy="645898"/>
              <a:chOff x="3392428" y="1951545"/>
              <a:chExt cx="27432" cy="735419"/>
            </a:xfrm>
          </p:grpSpPr>
          <p:sp>
            <p:nvSpPr>
              <p:cNvPr id="40" name="Rectangle 39"/>
              <p:cNvSpPr/>
              <p:nvPr/>
            </p:nvSpPr>
            <p:spPr>
              <a:xfrm>
                <a:off x="3392428" y="1951545"/>
                <a:ext cx="18288" cy="172821"/>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3401572" y="2289545"/>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3401572" y="2568092"/>
                <a:ext cx="18288" cy="118872"/>
              </a:xfrm>
              <a:prstGeom prst="rect">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5" name="Freeform 34"/>
            <p:cNvSpPr/>
            <p:nvPr/>
          </p:nvSpPr>
          <p:spPr>
            <a:xfrm>
              <a:off x="3806686" y="4332856"/>
              <a:ext cx="256543" cy="261216"/>
            </a:xfrm>
            <a:custGeom>
              <a:avLst/>
              <a:gdLst>
                <a:gd name="connsiteX0" fmla="*/ 0 w 256543"/>
                <a:gd name="connsiteY0" fmla="*/ 130608 h 261216"/>
                <a:gd name="connsiteX1" fmla="*/ 36755 w 256543"/>
                <a:gd name="connsiteY1" fmla="*/ 39091 h 261216"/>
                <a:gd name="connsiteX2" fmla="*/ 128272 w 256543"/>
                <a:gd name="connsiteY2" fmla="*/ 0 h 261216"/>
                <a:gd name="connsiteX3" fmla="*/ 219789 w 256543"/>
                <a:gd name="connsiteY3" fmla="*/ 39091 h 261216"/>
                <a:gd name="connsiteX4" fmla="*/ 256544 w 256543"/>
                <a:gd name="connsiteY4" fmla="*/ 130608 h 261216"/>
                <a:gd name="connsiteX5" fmla="*/ 219789 w 256543"/>
                <a:gd name="connsiteY5" fmla="*/ 222125 h 261216"/>
                <a:gd name="connsiteX6" fmla="*/ 128272 w 256543"/>
                <a:gd name="connsiteY6" fmla="*/ 261216 h 261216"/>
                <a:gd name="connsiteX7" fmla="*/ 36755 w 256543"/>
                <a:gd name="connsiteY7" fmla="*/ 222125 h 261216"/>
                <a:gd name="connsiteX8" fmla="*/ 0 w 256543"/>
                <a:gd name="connsiteY8" fmla="*/ 130608 h 26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3" h="261216">
                  <a:moveTo>
                    <a:pt x="0" y="130608"/>
                  </a:moveTo>
                  <a:cubicBezTo>
                    <a:pt x="0" y="96377"/>
                    <a:pt x="13199" y="63514"/>
                    <a:pt x="36755" y="39091"/>
                  </a:cubicBezTo>
                  <a:cubicBezTo>
                    <a:pt x="60874" y="14086"/>
                    <a:pt x="93851" y="0"/>
                    <a:pt x="128272" y="0"/>
                  </a:cubicBezTo>
                  <a:cubicBezTo>
                    <a:pt x="162693" y="0"/>
                    <a:pt x="195670" y="14086"/>
                    <a:pt x="219789" y="39091"/>
                  </a:cubicBezTo>
                  <a:cubicBezTo>
                    <a:pt x="243346" y="63514"/>
                    <a:pt x="256544" y="96377"/>
                    <a:pt x="256544" y="130608"/>
                  </a:cubicBezTo>
                  <a:cubicBezTo>
                    <a:pt x="256544" y="164839"/>
                    <a:pt x="243345" y="197702"/>
                    <a:pt x="219789" y="222125"/>
                  </a:cubicBezTo>
                  <a:cubicBezTo>
                    <a:pt x="195670" y="247130"/>
                    <a:pt x="162693" y="261216"/>
                    <a:pt x="128272" y="261216"/>
                  </a:cubicBezTo>
                  <a:cubicBezTo>
                    <a:pt x="93851" y="261216"/>
                    <a:pt x="60874" y="247130"/>
                    <a:pt x="36755" y="222125"/>
                  </a:cubicBezTo>
                  <a:cubicBezTo>
                    <a:pt x="13198" y="197702"/>
                    <a:pt x="0" y="164839"/>
                    <a:pt x="0" y="130608"/>
                  </a:cubicBezTo>
                  <a:close/>
                </a:path>
              </a:pathLst>
            </a:cu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35"/>
            <p:cNvSpPr/>
            <p:nvPr/>
          </p:nvSpPr>
          <p:spPr>
            <a:xfrm>
              <a:off x="3306742" y="1997538"/>
              <a:ext cx="1256433" cy="2276759"/>
            </a:xfrm>
            <a:custGeom>
              <a:avLst/>
              <a:gdLst>
                <a:gd name="connsiteX0" fmla="*/ 0 w 1256433"/>
                <a:gd name="connsiteY0" fmla="*/ 0 h 2276759"/>
                <a:gd name="connsiteX1" fmla="*/ 1256433 w 1256433"/>
                <a:gd name="connsiteY1" fmla="*/ 0 h 2276759"/>
                <a:gd name="connsiteX2" fmla="*/ 1256433 w 1256433"/>
                <a:gd name="connsiteY2" fmla="*/ 2276759 h 2276759"/>
                <a:gd name="connsiteX3" fmla="*/ 0 w 1256433"/>
                <a:gd name="connsiteY3" fmla="*/ 2276759 h 2276759"/>
                <a:gd name="connsiteX4" fmla="*/ 0 w 1256433"/>
                <a:gd name="connsiteY4" fmla="*/ 0 h 2276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3" h="2276759">
                  <a:moveTo>
                    <a:pt x="0" y="0"/>
                  </a:moveTo>
                  <a:lnTo>
                    <a:pt x="1256433" y="0"/>
                  </a:lnTo>
                  <a:lnTo>
                    <a:pt x="1256433" y="2276759"/>
                  </a:lnTo>
                  <a:lnTo>
                    <a:pt x="0" y="2276759"/>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Freeform 36"/>
            <p:cNvSpPr/>
            <p:nvPr/>
          </p:nvSpPr>
          <p:spPr>
            <a:xfrm>
              <a:off x="3796931" y="1824436"/>
              <a:ext cx="276054" cy="32124"/>
            </a:xfrm>
            <a:custGeom>
              <a:avLst/>
              <a:gdLst>
                <a:gd name="connsiteX0" fmla="*/ 0 w 276054"/>
                <a:gd name="connsiteY0" fmla="*/ 16062 h 32124"/>
                <a:gd name="connsiteX1" fmla="*/ 4704 w 276054"/>
                <a:gd name="connsiteY1" fmla="*/ 4704 h 32124"/>
                <a:gd name="connsiteX2" fmla="*/ 16062 w 276054"/>
                <a:gd name="connsiteY2" fmla="*/ 0 h 32124"/>
                <a:gd name="connsiteX3" fmla="*/ 259992 w 276054"/>
                <a:gd name="connsiteY3" fmla="*/ 0 h 32124"/>
                <a:gd name="connsiteX4" fmla="*/ 271350 w 276054"/>
                <a:gd name="connsiteY4" fmla="*/ 4704 h 32124"/>
                <a:gd name="connsiteX5" fmla="*/ 276054 w 276054"/>
                <a:gd name="connsiteY5" fmla="*/ 16062 h 32124"/>
                <a:gd name="connsiteX6" fmla="*/ 276054 w 276054"/>
                <a:gd name="connsiteY6" fmla="*/ 16062 h 32124"/>
                <a:gd name="connsiteX7" fmla="*/ 271350 w 276054"/>
                <a:gd name="connsiteY7" fmla="*/ 27420 h 32124"/>
                <a:gd name="connsiteX8" fmla="*/ 259992 w 276054"/>
                <a:gd name="connsiteY8" fmla="*/ 32124 h 32124"/>
                <a:gd name="connsiteX9" fmla="*/ 16062 w 276054"/>
                <a:gd name="connsiteY9" fmla="*/ 32124 h 32124"/>
                <a:gd name="connsiteX10" fmla="*/ 4704 w 276054"/>
                <a:gd name="connsiteY10" fmla="*/ 27420 h 32124"/>
                <a:gd name="connsiteX11" fmla="*/ 0 w 276054"/>
                <a:gd name="connsiteY11" fmla="*/ 16062 h 3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054" h="32124">
                  <a:moveTo>
                    <a:pt x="0" y="16062"/>
                  </a:moveTo>
                  <a:cubicBezTo>
                    <a:pt x="0" y="11802"/>
                    <a:pt x="1692" y="7717"/>
                    <a:pt x="4704" y="4704"/>
                  </a:cubicBezTo>
                  <a:cubicBezTo>
                    <a:pt x="7716" y="1692"/>
                    <a:pt x="11802" y="0"/>
                    <a:pt x="16062" y="0"/>
                  </a:cubicBezTo>
                  <a:lnTo>
                    <a:pt x="259992" y="0"/>
                  </a:lnTo>
                  <a:cubicBezTo>
                    <a:pt x="264252" y="0"/>
                    <a:pt x="268337" y="1692"/>
                    <a:pt x="271350" y="4704"/>
                  </a:cubicBezTo>
                  <a:cubicBezTo>
                    <a:pt x="274362" y="7716"/>
                    <a:pt x="276054" y="11802"/>
                    <a:pt x="276054" y="16062"/>
                  </a:cubicBezTo>
                  <a:lnTo>
                    <a:pt x="276054" y="16062"/>
                  </a:lnTo>
                  <a:cubicBezTo>
                    <a:pt x="276054" y="20322"/>
                    <a:pt x="274362" y="24407"/>
                    <a:pt x="271350" y="27420"/>
                  </a:cubicBezTo>
                  <a:cubicBezTo>
                    <a:pt x="268338" y="30432"/>
                    <a:pt x="264252" y="32124"/>
                    <a:pt x="259992" y="32124"/>
                  </a:cubicBezTo>
                  <a:lnTo>
                    <a:pt x="16062" y="32124"/>
                  </a:lnTo>
                  <a:cubicBezTo>
                    <a:pt x="11802" y="32124"/>
                    <a:pt x="7717" y="30432"/>
                    <a:pt x="4704" y="27420"/>
                  </a:cubicBezTo>
                  <a:cubicBezTo>
                    <a:pt x="1692" y="24408"/>
                    <a:pt x="0" y="20322"/>
                    <a:pt x="0" y="16062"/>
                  </a:cubicBezTo>
                  <a:close/>
                </a:path>
              </a:pathLst>
            </a:custGeom>
            <a:solidFill>
              <a:schemeClr val="bg1">
                <a:lumMod val="85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37"/>
            <p:cNvSpPr/>
            <p:nvPr/>
          </p:nvSpPr>
          <p:spPr>
            <a:xfrm>
              <a:off x="3911556" y="1704426"/>
              <a:ext cx="46804" cy="47657"/>
            </a:xfrm>
            <a:custGeom>
              <a:avLst/>
              <a:gdLst>
                <a:gd name="connsiteX0" fmla="*/ 0 w 46804"/>
                <a:gd name="connsiteY0" fmla="*/ 23829 h 47657"/>
                <a:gd name="connsiteX1" fmla="*/ 6705 w 46804"/>
                <a:gd name="connsiteY1" fmla="*/ 7132 h 47657"/>
                <a:gd name="connsiteX2" fmla="*/ 23402 w 46804"/>
                <a:gd name="connsiteY2" fmla="*/ 0 h 47657"/>
                <a:gd name="connsiteX3" fmla="*/ 40099 w 46804"/>
                <a:gd name="connsiteY3" fmla="*/ 7132 h 47657"/>
                <a:gd name="connsiteX4" fmla="*/ 46804 w 46804"/>
                <a:gd name="connsiteY4" fmla="*/ 23829 h 47657"/>
                <a:gd name="connsiteX5" fmla="*/ 40099 w 46804"/>
                <a:gd name="connsiteY5" fmla="*/ 40526 h 47657"/>
                <a:gd name="connsiteX6" fmla="*/ 23402 w 46804"/>
                <a:gd name="connsiteY6" fmla="*/ 47658 h 47657"/>
                <a:gd name="connsiteX7" fmla="*/ 6705 w 46804"/>
                <a:gd name="connsiteY7" fmla="*/ 40526 h 47657"/>
                <a:gd name="connsiteX8" fmla="*/ 0 w 46804"/>
                <a:gd name="connsiteY8" fmla="*/ 23829 h 4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04" h="47657">
                  <a:moveTo>
                    <a:pt x="0" y="23829"/>
                  </a:moveTo>
                  <a:cubicBezTo>
                    <a:pt x="0" y="17584"/>
                    <a:pt x="2408" y="11588"/>
                    <a:pt x="6705" y="7132"/>
                  </a:cubicBezTo>
                  <a:cubicBezTo>
                    <a:pt x="11105" y="2570"/>
                    <a:pt x="17122" y="0"/>
                    <a:pt x="23402" y="0"/>
                  </a:cubicBezTo>
                  <a:cubicBezTo>
                    <a:pt x="29682" y="0"/>
                    <a:pt x="35698" y="2570"/>
                    <a:pt x="40099" y="7132"/>
                  </a:cubicBezTo>
                  <a:cubicBezTo>
                    <a:pt x="44397" y="11588"/>
                    <a:pt x="46804" y="17583"/>
                    <a:pt x="46804" y="23829"/>
                  </a:cubicBezTo>
                  <a:cubicBezTo>
                    <a:pt x="46804" y="30074"/>
                    <a:pt x="44396" y="36070"/>
                    <a:pt x="40099" y="40526"/>
                  </a:cubicBezTo>
                  <a:cubicBezTo>
                    <a:pt x="35699" y="45088"/>
                    <a:pt x="29682" y="47658"/>
                    <a:pt x="23402" y="47658"/>
                  </a:cubicBezTo>
                  <a:cubicBezTo>
                    <a:pt x="17122" y="47658"/>
                    <a:pt x="11106" y="45088"/>
                    <a:pt x="6705" y="40526"/>
                  </a:cubicBezTo>
                  <a:cubicBezTo>
                    <a:pt x="2407" y="36070"/>
                    <a:pt x="0" y="30075"/>
                    <a:pt x="0" y="23829"/>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38"/>
            <p:cNvSpPr/>
            <p:nvPr/>
          </p:nvSpPr>
          <p:spPr>
            <a:xfrm>
              <a:off x="4293042" y="1562392"/>
              <a:ext cx="198758" cy="40154"/>
            </a:xfrm>
            <a:custGeom>
              <a:avLst/>
              <a:gdLst>
                <a:gd name="connsiteX0" fmla="*/ 0 w 198758"/>
                <a:gd name="connsiteY0" fmla="*/ 0 h 40154"/>
                <a:gd name="connsiteX1" fmla="*/ 198758 w 198758"/>
                <a:gd name="connsiteY1" fmla="*/ 0 h 40154"/>
                <a:gd name="connsiteX2" fmla="*/ 198758 w 198758"/>
                <a:gd name="connsiteY2" fmla="*/ 40154 h 40154"/>
                <a:gd name="connsiteX3" fmla="*/ 0 w 198758"/>
                <a:gd name="connsiteY3" fmla="*/ 40154 h 40154"/>
                <a:gd name="connsiteX4" fmla="*/ 0 w 198758"/>
                <a:gd name="connsiteY4" fmla="*/ 0 h 40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758" h="40154">
                  <a:moveTo>
                    <a:pt x="0" y="0"/>
                  </a:moveTo>
                  <a:lnTo>
                    <a:pt x="198758" y="0"/>
                  </a:lnTo>
                  <a:lnTo>
                    <a:pt x="198758" y="40154"/>
                  </a:lnTo>
                  <a:lnTo>
                    <a:pt x="0" y="40154"/>
                  </a:lnTo>
                  <a:lnTo>
                    <a:pt x="0" y="0"/>
                  </a:lnTo>
                  <a:close/>
                </a:path>
              </a:pathLst>
            </a:cu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4" name="Picture 43" descr="shadow.png"/>
          <p:cNvPicPr>
            <a:picLocks noChangeAspect="1"/>
          </p:cNvPicPr>
          <p:nvPr userDrawn="1"/>
        </p:nvPicPr>
        <p:blipFill>
          <a:blip r:embed="rId2" cstate="print">
            <a:biLevel thresh="50000"/>
          </a:blip>
          <a:stretch>
            <a:fillRect/>
          </a:stretch>
        </p:blipFill>
        <p:spPr>
          <a:xfrm>
            <a:off x="376045" y="4555821"/>
            <a:ext cx="2320732" cy="238125"/>
          </a:xfrm>
          <a:prstGeom prst="rect">
            <a:avLst/>
          </a:prstGeom>
        </p:spPr>
      </p:pic>
      <p:sp>
        <p:nvSpPr>
          <p:cNvPr id="45" name="Picture Placeholder 7"/>
          <p:cNvSpPr>
            <a:spLocks noGrp="1"/>
          </p:cNvSpPr>
          <p:nvPr>
            <p:ph type="pic" sz="quarter" idx="10" hasCustomPrompt="1"/>
          </p:nvPr>
        </p:nvSpPr>
        <p:spPr>
          <a:xfrm>
            <a:off x="808441" y="1563804"/>
            <a:ext cx="1403654" cy="2539833"/>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1682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plus(in)">
                                      <p:cBhvr>
                                        <p:cTn id="20" dur="500"/>
                                        <p:tgtEl>
                                          <p:spTgt spid="18"/>
                                        </p:tgtEl>
                                      </p:cBhvr>
                                    </p:animEffect>
                                  </p:childTnLst>
                                </p:cTn>
                              </p:par>
                            </p:childTnLst>
                          </p:cTn>
                        </p:par>
                        <p:par>
                          <p:cTn id="21" fill="hold">
                            <p:stCondLst>
                              <p:cond delay="2000"/>
                            </p:stCondLst>
                            <p:childTnLst>
                              <p:par>
                                <p:cTn id="22" presetID="2" presetClass="entr" presetSubtype="4" accel="50000" decel="50000" fill="hold" nodeType="after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accel="50000" decel="5000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down)">
                                      <p:cBhvr>
                                        <p:cTn id="34"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0" grpId="0" animBg="1"/>
      <p:bldP spid="45"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ockUp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21" name="Group 20"/>
          <p:cNvGrpSpPr/>
          <p:nvPr userDrawn="1"/>
        </p:nvGrpSpPr>
        <p:grpSpPr>
          <a:xfrm>
            <a:off x="4168751" y="1201795"/>
            <a:ext cx="4400683" cy="3501414"/>
            <a:chOff x="2094899" y="1081795"/>
            <a:chExt cx="4400683" cy="3501414"/>
          </a:xfrm>
        </p:grpSpPr>
        <p:sp>
          <p:nvSpPr>
            <p:cNvPr id="22" name="Rectangle 21"/>
            <p:cNvSpPr/>
            <p:nvPr/>
          </p:nvSpPr>
          <p:spPr>
            <a:xfrm>
              <a:off x="2261198" y="1247618"/>
              <a:ext cx="4081379" cy="2259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5"/>
            <p:cNvSpPr>
              <a:spLocks noEditPoints="1"/>
            </p:cNvSpPr>
            <p:nvPr/>
          </p:nvSpPr>
          <p:spPr bwMode="auto">
            <a:xfrm>
              <a:off x="2094899" y="1081795"/>
              <a:ext cx="4400683" cy="2608522"/>
            </a:xfrm>
            <a:custGeom>
              <a:avLst/>
              <a:gdLst/>
              <a:ahLst/>
              <a:cxnLst>
                <a:cxn ang="0">
                  <a:pos x="1757" y="0"/>
                </a:cxn>
                <a:cxn ang="0">
                  <a:pos x="921" y="0"/>
                </a:cxn>
                <a:cxn ang="0">
                  <a:pos x="893" y="0"/>
                </a:cxn>
                <a:cxn ang="0">
                  <a:pos x="56" y="0"/>
                </a:cxn>
                <a:cxn ang="0">
                  <a:pos x="0" y="47"/>
                </a:cxn>
                <a:cxn ang="0">
                  <a:pos x="0" y="1076"/>
                </a:cxn>
                <a:cxn ang="0">
                  <a:pos x="1816" y="1076"/>
                </a:cxn>
                <a:cxn ang="0">
                  <a:pos x="1816" y="47"/>
                </a:cxn>
                <a:cxn ang="0">
                  <a:pos x="1757" y="0"/>
                </a:cxn>
                <a:cxn ang="0">
                  <a:pos x="1732" y="1000"/>
                </a:cxn>
                <a:cxn ang="0">
                  <a:pos x="76" y="1000"/>
                </a:cxn>
                <a:cxn ang="0">
                  <a:pos x="76" y="68"/>
                </a:cxn>
                <a:cxn ang="0">
                  <a:pos x="1732" y="68"/>
                </a:cxn>
                <a:cxn ang="0">
                  <a:pos x="1732" y="1000"/>
                </a:cxn>
              </a:cxnLst>
              <a:rect l="0" t="0" r="r" b="b"/>
              <a:pathLst>
                <a:path w="1816" h="1076">
                  <a:moveTo>
                    <a:pt x="1757" y="0"/>
                  </a:moveTo>
                  <a:cubicBezTo>
                    <a:pt x="921" y="0"/>
                    <a:pt x="921" y="0"/>
                    <a:pt x="921" y="0"/>
                  </a:cubicBezTo>
                  <a:cubicBezTo>
                    <a:pt x="893" y="0"/>
                    <a:pt x="893" y="0"/>
                    <a:pt x="893" y="0"/>
                  </a:cubicBezTo>
                  <a:cubicBezTo>
                    <a:pt x="56" y="0"/>
                    <a:pt x="56" y="0"/>
                    <a:pt x="56" y="0"/>
                  </a:cubicBezTo>
                  <a:cubicBezTo>
                    <a:pt x="27" y="0"/>
                    <a:pt x="0" y="17"/>
                    <a:pt x="0" y="47"/>
                  </a:cubicBezTo>
                  <a:cubicBezTo>
                    <a:pt x="0" y="1076"/>
                    <a:pt x="0" y="1076"/>
                    <a:pt x="0" y="1076"/>
                  </a:cubicBezTo>
                  <a:cubicBezTo>
                    <a:pt x="1816" y="1076"/>
                    <a:pt x="1816" y="1076"/>
                    <a:pt x="1816" y="1076"/>
                  </a:cubicBezTo>
                  <a:cubicBezTo>
                    <a:pt x="1816" y="47"/>
                    <a:pt x="1816" y="47"/>
                    <a:pt x="1816" y="47"/>
                  </a:cubicBezTo>
                  <a:cubicBezTo>
                    <a:pt x="1816" y="17"/>
                    <a:pt x="1787" y="0"/>
                    <a:pt x="1757" y="0"/>
                  </a:cubicBezTo>
                  <a:moveTo>
                    <a:pt x="1732" y="1000"/>
                  </a:moveTo>
                  <a:cubicBezTo>
                    <a:pt x="76" y="1000"/>
                    <a:pt x="76" y="1000"/>
                    <a:pt x="76" y="1000"/>
                  </a:cubicBezTo>
                  <a:cubicBezTo>
                    <a:pt x="76" y="68"/>
                    <a:pt x="76" y="68"/>
                    <a:pt x="76" y="68"/>
                  </a:cubicBezTo>
                  <a:cubicBezTo>
                    <a:pt x="1732" y="68"/>
                    <a:pt x="1732" y="68"/>
                    <a:pt x="1732" y="68"/>
                  </a:cubicBezTo>
                  <a:cubicBezTo>
                    <a:pt x="1732" y="1000"/>
                    <a:pt x="1732" y="1000"/>
                    <a:pt x="1732" y="1000"/>
                  </a:cubicBezTo>
                </a:path>
              </a:pathLst>
            </a:custGeom>
            <a:solidFill>
              <a:srgbClr val="231F20"/>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2311744" y="1247618"/>
              <a:ext cx="3979748" cy="2259869"/>
            </a:xfrm>
            <a:custGeom>
              <a:avLst/>
              <a:gdLst/>
              <a:ahLst/>
              <a:cxnLst>
                <a:cxn ang="0">
                  <a:pos x="1872" y="0"/>
                </a:cxn>
                <a:cxn ang="0">
                  <a:pos x="0" y="0"/>
                </a:cxn>
                <a:cxn ang="0">
                  <a:pos x="1872" y="1063"/>
                </a:cxn>
                <a:cxn ang="0">
                  <a:pos x="1872" y="0"/>
                </a:cxn>
              </a:cxnLst>
              <a:rect l="0" t="0" r="r" b="b"/>
              <a:pathLst>
                <a:path w="1872" h="1063">
                  <a:moveTo>
                    <a:pt x="1872" y="0"/>
                  </a:moveTo>
                  <a:lnTo>
                    <a:pt x="0" y="0"/>
                  </a:lnTo>
                  <a:lnTo>
                    <a:pt x="1872" y="1063"/>
                  </a:lnTo>
                  <a:lnTo>
                    <a:pt x="1872" y="0"/>
                  </a:lnTo>
                  <a:close/>
                </a:path>
              </a:pathLst>
            </a:custGeom>
            <a:solidFill>
              <a:srgbClr val="FFFFFF">
                <a:alpha val="16000"/>
              </a:srgb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27"/>
            <p:cNvSpPr>
              <a:spLocks/>
            </p:cNvSpPr>
            <p:nvPr/>
          </p:nvSpPr>
          <p:spPr bwMode="auto">
            <a:xfrm>
              <a:off x="2094899" y="3690315"/>
              <a:ext cx="4400683" cy="397550"/>
            </a:xfrm>
            <a:custGeom>
              <a:avLst/>
              <a:gdLst/>
              <a:ahLst/>
              <a:cxnLst>
                <a:cxn ang="0">
                  <a:pos x="0" y="0"/>
                </a:cxn>
                <a:cxn ang="0">
                  <a:pos x="0" y="100"/>
                </a:cxn>
                <a:cxn ang="0">
                  <a:pos x="56" y="164"/>
                </a:cxn>
                <a:cxn ang="0">
                  <a:pos x="893" y="164"/>
                </a:cxn>
                <a:cxn ang="0">
                  <a:pos x="921" y="164"/>
                </a:cxn>
                <a:cxn ang="0">
                  <a:pos x="1757" y="164"/>
                </a:cxn>
                <a:cxn ang="0">
                  <a:pos x="1816" y="100"/>
                </a:cxn>
                <a:cxn ang="0">
                  <a:pos x="1816" y="0"/>
                </a:cxn>
                <a:cxn ang="0">
                  <a:pos x="0" y="0"/>
                </a:cxn>
              </a:cxnLst>
              <a:rect l="0" t="0" r="r" b="b"/>
              <a:pathLst>
                <a:path w="1816" h="164">
                  <a:moveTo>
                    <a:pt x="0" y="0"/>
                  </a:moveTo>
                  <a:cubicBezTo>
                    <a:pt x="0" y="100"/>
                    <a:pt x="0" y="100"/>
                    <a:pt x="0" y="100"/>
                  </a:cubicBezTo>
                  <a:cubicBezTo>
                    <a:pt x="0" y="130"/>
                    <a:pt x="27" y="164"/>
                    <a:pt x="56" y="164"/>
                  </a:cubicBezTo>
                  <a:cubicBezTo>
                    <a:pt x="893" y="164"/>
                    <a:pt x="893" y="164"/>
                    <a:pt x="893" y="164"/>
                  </a:cubicBezTo>
                  <a:cubicBezTo>
                    <a:pt x="921" y="164"/>
                    <a:pt x="921" y="164"/>
                    <a:pt x="921" y="164"/>
                  </a:cubicBezTo>
                  <a:cubicBezTo>
                    <a:pt x="1757" y="164"/>
                    <a:pt x="1757" y="164"/>
                    <a:pt x="1757" y="164"/>
                  </a:cubicBezTo>
                  <a:cubicBezTo>
                    <a:pt x="1787" y="164"/>
                    <a:pt x="1816" y="130"/>
                    <a:pt x="1816" y="100"/>
                  </a:cubicBezTo>
                  <a:cubicBezTo>
                    <a:pt x="1816" y="0"/>
                    <a:pt x="1816" y="0"/>
                    <a:pt x="1816" y="0"/>
                  </a:cubicBezTo>
                  <a:lnTo>
                    <a:pt x="0" y="0"/>
                  </a:lnTo>
                  <a:close/>
                </a:path>
              </a:pathLst>
            </a:custGeom>
            <a:gradFill>
              <a:gsLst>
                <a:gs pos="83000">
                  <a:schemeClr val="bg1">
                    <a:lumMod val="75000"/>
                  </a:schemeClr>
                </a:gs>
                <a:gs pos="54000">
                  <a:schemeClr val="bg1">
                    <a:lumMod val="85000"/>
                  </a:schemeClr>
                </a:gs>
              </a:gsLst>
              <a:lin ang="1800000" scaled="0"/>
            </a:gradFill>
            <a:ln w="9525">
              <a:noFill/>
              <a:round/>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26" name="Freeform 29"/>
            <p:cNvSpPr>
              <a:spLocks/>
            </p:cNvSpPr>
            <p:nvPr/>
          </p:nvSpPr>
          <p:spPr bwMode="auto">
            <a:xfrm>
              <a:off x="3506519" y="4087866"/>
              <a:ext cx="1590198" cy="495343"/>
            </a:xfrm>
            <a:custGeom>
              <a:avLst/>
              <a:gdLst/>
              <a:ahLst/>
              <a:cxnLst>
                <a:cxn ang="0">
                  <a:pos x="335" y="0"/>
                </a:cxn>
                <a:cxn ang="0">
                  <a:pos x="322" y="0"/>
                </a:cxn>
                <a:cxn ang="0">
                  <a:pos x="143" y="0"/>
                </a:cxn>
                <a:cxn ang="0">
                  <a:pos x="102" y="128"/>
                </a:cxn>
                <a:cxn ang="0">
                  <a:pos x="108" y="204"/>
                </a:cxn>
                <a:cxn ang="0">
                  <a:pos x="322" y="204"/>
                </a:cxn>
                <a:cxn ang="0">
                  <a:pos x="335" y="204"/>
                </a:cxn>
                <a:cxn ang="0">
                  <a:pos x="549" y="204"/>
                </a:cxn>
                <a:cxn ang="0">
                  <a:pos x="555" y="128"/>
                </a:cxn>
                <a:cxn ang="0">
                  <a:pos x="513" y="0"/>
                </a:cxn>
                <a:cxn ang="0">
                  <a:pos x="335" y="0"/>
                </a:cxn>
              </a:cxnLst>
              <a:rect l="0" t="0" r="r" b="b"/>
              <a:pathLst>
                <a:path w="656" h="204">
                  <a:moveTo>
                    <a:pt x="335" y="0"/>
                  </a:moveTo>
                  <a:cubicBezTo>
                    <a:pt x="322" y="0"/>
                    <a:pt x="322" y="0"/>
                    <a:pt x="322" y="0"/>
                  </a:cubicBezTo>
                  <a:cubicBezTo>
                    <a:pt x="143" y="0"/>
                    <a:pt x="143" y="0"/>
                    <a:pt x="143" y="0"/>
                  </a:cubicBezTo>
                  <a:cubicBezTo>
                    <a:pt x="143" y="0"/>
                    <a:pt x="142" y="88"/>
                    <a:pt x="102" y="128"/>
                  </a:cubicBezTo>
                  <a:cubicBezTo>
                    <a:pt x="62" y="169"/>
                    <a:pt x="0" y="204"/>
                    <a:pt x="108" y="204"/>
                  </a:cubicBezTo>
                  <a:cubicBezTo>
                    <a:pt x="322" y="204"/>
                    <a:pt x="322" y="204"/>
                    <a:pt x="322" y="204"/>
                  </a:cubicBezTo>
                  <a:cubicBezTo>
                    <a:pt x="335" y="204"/>
                    <a:pt x="335" y="204"/>
                    <a:pt x="335" y="204"/>
                  </a:cubicBezTo>
                  <a:cubicBezTo>
                    <a:pt x="549" y="204"/>
                    <a:pt x="549" y="204"/>
                    <a:pt x="549" y="204"/>
                  </a:cubicBezTo>
                  <a:cubicBezTo>
                    <a:pt x="656" y="204"/>
                    <a:pt x="594" y="169"/>
                    <a:pt x="555" y="128"/>
                  </a:cubicBezTo>
                  <a:cubicBezTo>
                    <a:pt x="515" y="88"/>
                    <a:pt x="513" y="0"/>
                    <a:pt x="513" y="0"/>
                  </a:cubicBezTo>
                  <a:lnTo>
                    <a:pt x="335"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7" name="Picture Placeholder 7"/>
          <p:cNvSpPr>
            <a:spLocks noGrp="1"/>
          </p:cNvSpPr>
          <p:nvPr>
            <p:ph type="pic" sz="quarter" idx="10" hasCustomPrompt="1"/>
          </p:nvPr>
        </p:nvSpPr>
        <p:spPr>
          <a:xfrm>
            <a:off x="4356720" y="1367618"/>
            <a:ext cx="4008623" cy="2259869"/>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3" name="Oval 12"/>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48482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7" grpId="0"/>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MockUp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13" name="Group 12"/>
          <p:cNvGrpSpPr/>
          <p:nvPr userDrawn="1"/>
        </p:nvGrpSpPr>
        <p:grpSpPr>
          <a:xfrm>
            <a:off x="2908630" y="1255684"/>
            <a:ext cx="3326740" cy="4311630"/>
            <a:chOff x="2908630" y="1255684"/>
            <a:chExt cx="3326740" cy="4311630"/>
          </a:xfrm>
        </p:grpSpPr>
        <p:grpSp>
          <p:nvGrpSpPr>
            <p:cNvPr id="14" name="Group 66"/>
            <p:cNvGrpSpPr/>
            <p:nvPr/>
          </p:nvGrpSpPr>
          <p:grpSpPr>
            <a:xfrm>
              <a:off x="2908630" y="1255684"/>
              <a:ext cx="3326740" cy="4311630"/>
              <a:chOff x="1208088" y="2017712"/>
              <a:chExt cx="1206500" cy="1563688"/>
            </a:xfrm>
          </p:grpSpPr>
          <p:sp>
            <p:nvSpPr>
              <p:cNvPr id="18" name="Rectangle 6"/>
              <p:cNvSpPr>
                <a:spLocks noChangeArrowheads="1"/>
              </p:cNvSpPr>
              <p:nvPr/>
            </p:nvSpPr>
            <p:spPr bwMode="auto">
              <a:xfrm>
                <a:off x="1319213" y="2152650"/>
                <a:ext cx="969963" cy="1296988"/>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Rectangle 7"/>
              <p:cNvSpPr>
                <a:spLocks noChangeArrowheads="1"/>
              </p:cNvSpPr>
              <p:nvPr/>
            </p:nvSpPr>
            <p:spPr bwMode="auto">
              <a:xfrm>
                <a:off x="1319213" y="2152650"/>
                <a:ext cx="969963" cy="1296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8"/>
              <p:cNvSpPr>
                <a:spLocks noEditPoints="1"/>
              </p:cNvSpPr>
              <p:nvPr/>
            </p:nvSpPr>
            <p:spPr bwMode="auto">
              <a:xfrm>
                <a:off x="1208088" y="2017712"/>
                <a:ext cx="1206500" cy="1563688"/>
              </a:xfrm>
              <a:custGeom>
                <a:avLst/>
                <a:gdLst/>
                <a:ahLst/>
                <a:cxnLst>
                  <a:cxn ang="0">
                    <a:pos x="666" y="35"/>
                  </a:cxn>
                  <a:cxn ang="0">
                    <a:pos x="631" y="0"/>
                  </a:cxn>
                  <a:cxn ang="0">
                    <a:pos x="34" y="0"/>
                  </a:cxn>
                  <a:cxn ang="0">
                    <a:pos x="0" y="35"/>
                  </a:cxn>
                  <a:cxn ang="0">
                    <a:pos x="0" y="829"/>
                  </a:cxn>
                  <a:cxn ang="0">
                    <a:pos x="34" y="864"/>
                  </a:cxn>
                  <a:cxn ang="0">
                    <a:pos x="631" y="864"/>
                  </a:cxn>
                  <a:cxn ang="0">
                    <a:pos x="666" y="829"/>
                  </a:cxn>
                  <a:cxn ang="0">
                    <a:pos x="666" y="35"/>
                  </a:cxn>
                  <a:cxn ang="0">
                    <a:pos x="597" y="791"/>
                  </a:cxn>
                  <a:cxn ang="0">
                    <a:pos x="66" y="791"/>
                  </a:cxn>
                  <a:cxn ang="0">
                    <a:pos x="66" y="76"/>
                  </a:cxn>
                  <a:cxn ang="0">
                    <a:pos x="597" y="76"/>
                  </a:cxn>
                  <a:cxn ang="0">
                    <a:pos x="597" y="791"/>
                  </a:cxn>
                </a:cxnLst>
                <a:rect l="0" t="0" r="r" b="b"/>
                <a:pathLst>
                  <a:path w="666" h="864">
                    <a:moveTo>
                      <a:pt x="666" y="35"/>
                    </a:moveTo>
                    <a:cubicBezTo>
                      <a:pt x="666" y="16"/>
                      <a:pt x="650" y="0"/>
                      <a:pt x="631" y="0"/>
                    </a:cubicBezTo>
                    <a:cubicBezTo>
                      <a:pt x="34" y="0"/>
                      <a:pt x="34" y="0"/>
                      <a:pt x="34" y="0"/>
                    </a:cubicBezTo>
                    <a:cubicBezTo>
                      <a:pt x="15" y="0"/>
                      <a:pt x="0" y="16"/>
                      <a:pt x="0" y="35"/>
                    </a:cubicBezTo>
                    <a:cubicBezTo>
                      <a:pt x="0" y="829"/>
                      <a:pt x="0" y="829"/>
                      <a:pt x="0" y="829"/>
                    </a:cubicBezTo>
                    <a:cubicBezTo>
                      <a:pt x="0" y="849"/>
                      <a:pt x="15" y="864"/>
                      <a:pt x="34" y="864"/>
                    </a:cubicBezTo>
                    <a:cubicBezTo>
                      <a:pt x="631" y="864"/>
                      <a:pt x="631" y="864"/>
                      <a:pt x="631" y="864"/>
                    </a:cubicBezTo>
                    <a:cubicBezTo>
                      <a:pt x="650" y="864"/>
                      <a:pt x="666" y="849"/>
                      <a:pt x="666" y="829"/>
                    </a:cubicBezTo>
                    <a:cubicBezTo>
                      <a:pt x="666" y="35"/>
                      <a:pt x="666" y="35"/>
                      <a:pt x="666" y="35"/>
                    </a:cubicBezTo>
                    <a:moveTo>
                      <a:pt x="597" y="791"/>
                    </a:moveTo>
                    <a:cubicBezTo>
                      <a:pt x="66" y="791"/>
                      <a:pt x="66" y="791"/>
                      <a:pt x="66" y="791"/>
                    </a:cubicBezTo>
                    <a:cubicBezTo>
                      <a:pt x="66" y="76"/>
                      <a:pt x="66" y="76"/>
                      <a:pt x="66" y="76"/>
                    </a:cubicBezTo>
                    <a:cubicBezTo>
                      <a:pt x="597" y="76"/>
                      <a:pt x="597" y="76"/>
                      <a:pt x="597" y="76"/>
                    </a:cubicBezTo>
                    <a:cubicBezTo>
                      <a:pt x="597" y="791"/>
                      <a:pt x="597" y="791"/>
                      <a:pt x="597" y="791"/>
                    </a:cubicBezTo>
                  </a:path>
                </a:pathLst>
              </a:custGeom>
              <a:solidFill>
                <a:schemeClr val="tx1">
                  <a:lumMod val="90000"/>
                  <a:lumOff val="1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Oval 14"/>
            <p:cNvSpPr/>
            <p:nvPr/>
          </p:nvSpPr>
          <p:spPr>
            <a:xfrm>
              <a:off x="4471627" y="1357124"/>
              <a:ext cx="200746" cy="200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 name="Picture Placeholder 7"/>
          <p:cNvSpPr>
            <a:spLocks noGrp="1"/>
          </p:cNvSpPr>
          <p:nvPr>
            <p:ph type="pic" sz="quarter" idx="10" hasCustomPrompt="1"/>
          </p:nvPr>
        </p:nvSpPr>
        <p:spPr>
          <a:xfrm>
            <a:off x="3215040" y="1627755"/>
            <a:ext cx="2674525" cy="3576246"/>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18948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28" grpId="0"/>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ockUp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1" name="Group 300"/>
          <p:cNvGrpSpPr/>
          <p:nvPr userDrawn="1"/>
        </p:nvGrpSpPr>
        <p:grpSpPr>
          <a:xfrm>
            <a:off x="747228" y="1481662"/>
            <a:ext cx="3882522" cy="2030568"/>
            <a:chOff x="2844800" y="1304396"/>
            <a:chExt cx="2803525" cy="1466250"/>
          </a:xfrm>
        </p:grpSpPr>
        <p:grpSp>
          <p:nvGrpSpPr>
            <p:cNvPr id="42" name="Group 44"/>
            <p:cNvGrpSpPr/>
            <p:nvPr/>
          </p:nvGrpSpPr>
          <p:grpSpPr>
            <a:xfrm>
              <a:off x="3209925" y="1304396"/>
              <a:ext cx="2073275" cy="1397000"/>
              <a:chOff x="4843457" y="992546"/>
              <a:chExt cx="2073275" cy="1397000"/>
            </a:xfrm>
          </p:grpSpPr>
          <p:sp>
            <p:nvSpPr>
              <p:cNvPr id="47" name="Freeform 12"/>
              <p:cNvSpPr>
                <a:spLocks/>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lumMod val="75000"/>
                  <a:lumOff val="2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Rectangle 13"/>
              <p:cNvSpPr>
                <a:spLocks noChangeArrowheads="1"/>
              </p:cNvSpPr>
              <p:nvPr/>
            </p:nvSpPr>
            <p:spPr bwMode="auto">
              <a:xfrm>
                <a:off x="4926007" y="1068746"/>
                <a:ext cx="1914525" cy="1181100"/>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21"/>
              <p:cNvSpPr>
                <a:spLocks/>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3" name="Group 43"/>
            <p:cNvGrpSpPr/>
            <p:nvPr/>
          </p:nvGrpSpPr>
          <p:grpSpPr>
            <a:xfrm>
              <a:off x="2844800" y="2648409"/>
              <a:ext cx="2803525" cy="122237"/>
              <a:chOff x="4462463" y="2425701"/>
              <a:chExt cx="2803525" cy="122237"/>
            </a:xfrm>
          </p:grpSpPr>
          <p:sp>
            <p:nvSpPr>
              <p:cNvPr id="44" name="Freeform 15"/>
              <p:cNvSpPr>
                <a:spLocks/>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6"/>
              <p:cNvSpPr>
                <a:spLocks/>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gradFill>
                <a:gsLst>
                  <a:gs pos="42000">
                    <a:schemeClr val="bg1">
                      <a:lumMod val="75000"/>
                    </a:schemeClr>
                  </a:gs>
                  <a:gs pos="6000">
                    <a:schemeClr val="bg1">
                      <a:lumMod val="85000"/>
                    </a:schemeClr>
                  </a:gs>
                  <a:gs pos="0">
                    <a:schemeClr val="bg1">
                      <a:lumMod val="65000"/>
                    </a:schemeClr>
                  </a:gs>
                </a:gsLst>
                <a:lin ang="5400000" scaled="0"/>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31"/>
              <p:cNvSpPr>
                <a:spLocks/>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50" name="Picture Placeholder 7"/>
          <p:cNvSpPr>
            <a:spLocks noGrp="1"/>
          </p:cNvSpPr>
          <p:nvPr>
            <p:ph type="pic" sz="quarter" idx="10" hasCustomPrompt="1"/>
          </p:nvPr>
        </p:nvSpPr>
        <p:spPr>
          <a:xfrm>
            <a:off x="1367200" y="1587190"/>
            <a:ext cx="2651372" cy="1635672"/>
          </a:xfrm>
          <a:prstGeom prst="rect">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56411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wipe(down)">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0" grpId="0"/>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87575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7" name="Flowchart: Off-page Connector 6"/>
          <p:cNvSpPr/>
          <p:nvPr userDrawn="1"/>
        </p:nvSpPr>
        <p:spPr>
          <a:xfrm rot="5400000">
            <a:off x="8760966" y="4685355"/>
            <a:ext cx="341769" cy="424295"/>
          </a:xfrm>
          <a:prstGeom prst="flowChartOffpageConnector">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Slide Number Placeholder 4"/>
          <p:cNvSpPr>
            <a:spLocks noGrp="1"/>
          </p:cNvSpPr>
          <p:nvPr>
            <p:ph type="sldNum" sz="quarter" idx="12"/>
          </p:nvPr>
        </p:nvSpPr>
        <p:spPr>
          <a:xfrm>
            <a:off x="8732404" y="4755650"/>
            <a:ext cx="457681" cy="274637"/>
          </a:xfrm>
          <a:prstGeom prst="rect">
            <a:avLst/>
          </a:prstGeom>
        </p:spPr>
        <p:txBody>
          <a:bodyPr anchor="ctr"/>
          <a:lstStyle>
            <a:lvl1pPr algn="ctr">
              <a:defRPr sz="1000" b="1">
                <a:solidFill>
                  <a:schemeClr val="tx1">
                    <a:lumMod val="75000"/>
                    <a:lumOff val="25000"/>
                  </a:schemeClr>
                </a:solidFill>
              </a:defRPr>
            </a:lvl1pPr>
          </a:lstStyle>
          <a:p>
            <a:fld id="{C136B7D2-B98C-44FD-8D04-7EC62A564975}" type="slidenum">
              <a:rPr lang="en-US" smtClean="0"/>
              <a:pPr/>
              <a:t>‹#›</a:t>
            </a:fld>
            <a:endParaRPr lang="en-US" dirty="0"/>
          </a:p>
        </p:txBody>
      </p:sp>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357421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1752600" y="267471"/>
            <a:ext cx="5638800" cy="353524"/>
          </a:xfrm>
          <a:prstGeom prst="rect">
            <a:avLst/>
          </a:prstGeom>
        </p:spPr>
        <p:txBody>
          <a:bodyPr wrap="none" lIns="0" tIns="0" rIns="0" bIns="0" anchor="ctr">
            <a:noAutofit/>
          </a:bodyPr>
          <a:lstStyle>
            <a:lvl1pPr algn="ctr">
              <a:defRPr sz="2400"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2514600" y="619462"/>
            <a:ext cx="4114800" cy="200746"/>
          </a:xfrm>
          <a:prstGeom prst="rect">
            <a:avLst/>
          </a:prstGeom>
        </p:spPr>
        <p:txBody>
          <a:bodyPr wrap="square" lIns="0" tIns="0" rIns="0" bIns="0" anchor="ctr">
            <a:noAutofit/>
          </a:bodyPr>
          <a:lstStyle>
            <a:lvl1pPr marL="0" indent="0" algn="ctr">
              <a:buNone/>
              <a:defRPr sz="1200" b="1" i="0" baseline="0">
                <a:solidFill>
                  <a:schemeClr val="bg1">
                    <a:lumMod val="75000"/>
                  </a:schemeClr>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1149010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029450" y="3809"/>
            <a:ext cx="913924" cy="5139690"/>
          </a:xfrm>
          <a:custGeom>
            <a:avLst/>
            <a:gdLst/>
            <a:ahLst/>
            <a:cxnLst/>
            <a:rect l="l" t="t" r="r" b="b"/>
            <a:pathLst>
              <a:path w="1218565" h="6852920">
                <a:moveTo>
                  <a:pt x="0" y="0"/>
                </a:moveTo>
                <a:lnTo>
                  <a:pt x="1218296" y="6852920"/>
                </a:lnTo>
              </a:path>
            </a:pathLst>
          </a:custGeom>
          <a:ln w="10160">
            <a:solidFill>
              <a:srgbClr val="BEBEBE"/>
            </a:solidFill>
          </a:ln>
        </p:spPr>
        <p:txBody>
          <a:bodyPr wrap="square" lIns="0" tIns="0" rIns="0" bIns="0" rtlCol="0"/>
          <a:lstStyle/>
          <a:p>
            <a:endParaRPr sz="1050"/>
          </a:p>
        </p:txBody>
      </p:sp>
      <p:sp>
        <p:nvSpPr>
          <p:cNvPr id="17" name="bg object 17"/>
          <p:cNvSpPr/>
          <p:nvPr/>
        </p:nvSpPr>
        <p:spPr>
          <a:xfrm>
            <a:off x="5575816" y="2764048"/>
            <a:ext cx="3568541" cy="2379821"/>
          </a:xfrm>
          <a:custGeom>
            <a:avLst/>
            <a:gdLst/>
            <a:ahLst/>
            <a:cxnLst/>
            <a:rect l="l" t="t" r="r" b="b"/>
            <a:pathLst>
              <a:path w="4758055" h="3173095">
                <a:moveTo>
                  <a:pt x="4757579" y="0"/>
                </a:moveTo>
                <a:lnTo>
                  <a:pt x="0" y="3172603"/>
                </a:lnTo>
              </a:path>
            </a:pathLst>
          </a:custGeom>
          <a:ln w="10160">
            <a:solidFill>
              <a:srgbClr val="D9D9D9"/>
            </a:solidFill>
          </a:ln>
        </p:spPr>
        <p:txBody>
          <a:bodyPr wrap="square" lIns="0" tIns="0" rIns="0" bIns="0" rtlCol="0"/>
          <a:lstStyle/>
          <a:p>
            <a:endParaRPr sz="1050"/>
          </a:p>
        </p:txBody>
      </p:sp>
      <p:sp>
        <p:nvSpPr>
          <p:cNvPr id="18" name="bg object 18"/>
          <p:cNvSpPr/>
          <p:nvPr/>
        </p:nvSpPr>
        <p:spPr>
          <a:xfrm>
            <a:off x="6888479" y="0"/>
            <a:ext cx="2255520" cy="5143500"/>
          </a:xfrm>
          <a:custGeom>
            <a:avLst/>
            <a:gdLst/>
            <a:ahLst/>
            <a:cxnLst/>
            <a:rect l="l" t="t" r="r" b="b"/>
            <a:pathLst>
              <a:path w="3007359" h="6858000">
                <a:moveTo>
                  <a:pt x="3007359" y="0"/>
                </a:moveTo>
                <a:lnTo>
                  <a:pt x="2042515" y="0"/>
                </a:lnTo>
                <a:lnTo>
                  <a:pt x="0" y="6858000"/>
                </a:lnTo>
                <a:lnTo>
                  <a:pt x="3007359" y="6858000"/>
                </a:lnTo>
                <a:lnTo>
                  <a:pt x="3007359" y="0"/>
                </a:lnTo>
                <a:close/>
              </a:path>
            </a:pathLst>
          </a:custGeom>
          <a:solidFill>
            <a:srgbClr val="90C225">
              <a:alpha val="30194"/>
            </a:srgbClr>
          </a:solidFill>
        </p:spPr>
        <p:txBody>
          <a:bodyPr wrap="square" lIns="0" tIns="0" rIns="0" bIns="0" rtlCol="0"/>
          <a:lstStyle/>
          <a:p>
            <a:endParaRPr sz="1050"/>
          </a:p>
        </p:txBody>
      </p:sp>
      <p:sp>
        <p:nvSpPr>
          <p:cNvPr id="19" name="bg object 19"/>
          <p:cNvSpPr/>
          <p:nvPr/>
        </p:nvSpPr>
        <p:spPr>
          <a:xfrm>
            <a:off x="7202242" y="0"/>
            <a:ext cx="1942148" cy="5143500"/>
          </a:xfrm>
          <a:custGeom>
            <a:avLst/>
            <a:gdLst/>
            <a:ahLst/>
            <a:cxnLst/>
            <a:rect l="l" t="t" r="r" b="b"/>
            <a:pathLst>
              <a:path w="2589529" h="6858000">
                <a:moveTo>
                  <a:pt x="2589009" y="0"/>
                </a:moveTo>
                <a:lnTo>
                  <a:pt x="0" y="0"/>
                </a:lnTo>
                <a:lnTo>
                  <a:pt x="1208709" y="6858000"/>
                </a:lnTo>
                <a:lnTo>
                  <a:pt x="2589009" y="6858000"/>
                </a:lnTo>
                <a:lnTo>
                  <a:pt x="2589009" y="0"/>
                </a:lnTo>
                <a:close/>
              </a:path>
            </a:pathLst>
          </a:custGeom>
          <a:solidFill>
            <a:srgbClr val="90C225">
              <a:alpha val="19999"/>
            </a:srgbClr>
          </a:solidFill>
        </p:spPr>
        <p:txBody>
          <a:bodyPr wrap="square" lIns="0" tIns="0" rIns="0" bIns="0" rtlCol="0"/>
          <a:lstStyle/>
          <a:p>
            <a:endParaRPr sz="1050"/>
          </a:p>
        </p:txBody>
      </p:sp>
      <p:sp>
        <p:nvSpPr>
          <p:cNvPr id="20" name="bg object 20"/>
          <p:cNvSpPr/>
          <p:nvPr/>
        </p:nvSpPr>
        <p:spPr>
          <a:xfrm>
            <a:off x="6697980" y="2286000"/>
            <a:ext cx="2446496" cy="2857500"/>
          </a:xfrm>
          <a:custGeom>
            <a:avLst/>
            <a:gdLst/>
            <a:ahLst/>
            <a:cxnLst/>
            <a:rect l="l" t="t" r="r" b="b"/>
            <a:pathLst>
              <a:path w="3261995" h="3810000">
                <a:moveTo>
                  <a:pt x="3261372" y="0"/>
                </a:moveTo>
                <a:lnTo>
                  <a:pt x="0" y="3810000"/>
                </a:lnTo>
                <a:lnTo>
                  <a:pt x="3261372" y="3810000"/>
                </a:lnTo>
                <a:lnTo>
                  <a:pt x="3261372" y="0"/>
                </a:lnTo>
                <a:close/>
              </a:path>
            </a:pathLst>
          </a:custGeom>
          <a:solidFill>
            <a:srgbClr val="539F20">
              <a:alpha val="72157"/>
            </a:srgbClr>
          </a:solidFill>
        </p:spPr>
        <p:txBody>
          <a:bodyPr wrap="square" lIns="0" tIns="0" rIns="0" bIns="0" rtlCol="0"/>
          <a:lstStyle/>
          <a:p>
            <a:endParaRPr sz="1050"/>
          </a:p>
        </p:txBody>
      </p:sp>
      <p:sp>
        <p:nvSpPr>
          <p:cNvPr id="21" name="bg object 21"/>
          <p:cNvSpPr/>
          <p:nvPr/>
        </p:nvSpPr>
        <p:spPr>
          <a:xfrm>
            <a:off x="7005523" y="0"/>
            <a:ext cx="2138839" cy="5143500"/>
          </a:xfrm>
          <a:custGeom>
            <a:avLst/>
            <a:gdLst/>
            <a:ahLst/>
            <a:cxnLst/>
            <a:rect l="l" t="t" r="r" b="b"/>
            <a:pathLst>
              <a:path w="2851784" h="6858000">
                <a:moveTo>
                  <a:pt x="2851302" y="0"/>
                </a:moveTo>
                <a:lnTo>
                  <a:pt x="0" y="0"/>
                </a:lnTo>
                <a:lnTo>
                  <a:pt x="2467648" y="6858000"/>
                </a:lnTo>
                <a:lnTo>
                  <a:pt x="2851302" y="6858000"/>
                </a:lnTo>
                <a:lnTo>
                  <a:pt x="2851302" y="0"/>
                </a:lnTo>
                <a:close/>
              </a:path>
            </a:pathLst>
          </a:custGeom>
          <a:solidFill>
            <a:srgbClr val="3E7818">
              <a:alpha val="70195"/>
            </a:srgbClr>
          </a:solidFill>
        </p:spPr>
        <p:txBody>
          <a:bodyPr wrap="square" lIns="0" tIns="0" rIns="0" bIns="0" rtlCol="0"/>
          <a:lstStyle/>
          <a:p>
            <a:endParaRPr sz="1050"/>
          </a:p>
        </p:txBody>
      </p:sp>
      <p:sp>
        <p:nvSpPr>
          <p:cNvPr id="22" name="bg object 22"/>
          <p:cNvSpPr/>
          <p:nvPr/>
        </p:nvSpPr>
        <p:spPr>
          <a:xfrm>
            <a:off x="8176259" y="0"/>
            <a:ext cx="967740" cy="5143500"/>
          </a:xfrm>
          <a:custGeom>
            <a:avLst/>
            <a:gdLst/>
            <a:ahLst/>
            <a:cxnLst/>
            <a:rect l="l" t="t" r="r" b="b"/>
            <a:pathLst>
              <a:path w="1290320" h="6858000">
                <a:moveTo>
                  <a:pt x="1290319" y="0"/>
                </a:moveTo>
                <a:lnTo>
                  <a:pt x="1018400" y="0"/>
                </a:lnTo>
                <a:lnTo>
                  <a:pt x="0" y="6858000"/>
                </a:lnTo>
                <a:lnTo>
                  <a:pt x="1290319" y="6858000"/>
                </a:lnTo>
                <a:lnTo>
                  <a:pt x="1290319" y="0"/>
                </a:lnTo>
                <a:close/>
              </a:path>
            </a:pathLst>
          </a:custGeom>
          <a:solidFill>
            <a:srgbClr val="C0E374">
              <a:alpha val="70195"/>
            </a:srgbClr>
          </a:solidFill>
        </p:spPr>
        <p:txBody>
          <a:bodyPr wrap="square" lIns="0" tIns="0" rIns="0" bIns="0" rtlCol="0"/>
          <a:lstStyle/>
          <a:p>
            <a:endParaRPr sz="1050"/>
          </a:p>
        </p:txBody>
      </p:sp>
      <p:sp>
        <p:nvSpPr>
          <p:cNvPr id="23" name="bg object 23"/>
          <p:cNvSpPr/>
          <p:nvPr/>
        </p:nvSpPr>
        <p:spPr>
          <a:xfrm>
            <a:off x="8207968" y="0"/>
            <a:ext cx="936308" cy="5143500"/>
          </a:xfrm>
          <a:custGeom>
            <a:avLst/>
            <a:gdLst/>
            <a:ahLst/>
            <a:cxnLst/>
            <a:rect l="l" t="t" r="r" b="b"/>
            <a:pathLst>
              <a:path w="1248409" h="6858000">
                <a:moveTo>
                  <a:pt x="1248041" y="0"/>
                </a:moveTo>
                <a:lnTo>
                  <a:pt x="0" y="0"/>
                </a:lnTo>
                <a:lnTo>
                  <a:pt x="1107617" y="6858000"/>
                </a:lnTo>
                <a:lnTo>
                  <a:pt x="1248041" y="6858000"/>
                </a:lnTo>
                <a:lnTo>
                  <a:pt x="1248041" y="0"/>
                </a:lnTo>
                <a:close/>
              </a:path>
            </a:pathLst>
          </a:custGeom>
          <a:solidFill>
            <a:srgbClr val="90C225">
              <a:alpha val="65098"/>
            </a:srgbClr>
          </a:solidFill>
        </p:spPr>
        <p:txBody>
          <a:bodyPr wrap="square" lIns="0" tIns="0" rIns="0" bIns="0" rtlCol="0"/>
          <a:lstStyle/>
          <a:p>
            <a:endParaRPr sz="1050"/>
          </a:p>
        </p:txBody>
      </p:sp>
      <p:sp>
        <p:nvSpPr>
          <p:cNvPr id="24" name="bg object 24"/>
          <p:cNvSpPr/>
          <p:nvPr/>
        </p:nvSpPr>
        <p:spPr>
          <a:xfrm>
            <a:off x="7780021" y="2689859"/>
            <a:ext cx="1363979" cy="2453640"/>
          </a:xfrm>
          <a:custGeom>
            <a:avLst/>
            <a:gdLst/>
            <a:ahLst/>
            <a:cxnLst/>
            <a:rect l="l" t="t" r="r" b="b"/>
            <a:pathLst>
              <a:path w="1818640" h="3271520">
                <a:moveTo>
                  <a:pt x="1818639" y="0"/>
                </a:moveTo>
                <a:lnTo>
                  <a:pt x="0" y="3271520"/>
                </a:lnTo>
                <a:lnTo>
                  <a:pt x="1818639" y="3271520"/>
                </a:lnTo>
                <a:lnTo>
                  <a:pt x="1818639" y="0"/>
                </a:lnTo>
                <a:close/>
              </a:path>
            </a:pathLst>
          </a:custGeom>
          <a:solidFill>
            <a:srgbClr val="90C225">
              <a:alpha val="79998"/>
            </a:srgbClr>
          </a:solidFill>
        </p:spPr>
        <p:txBody>
          <a:bodyPr wrap="square" lIns="0" tIns="0" rIns="0" bIns="0" rtlCol="0"/>
          <a:lstStyle/>
          <a:p>
            <a:endParaRPr sz="1050"/>
          </a:p>
        </p:txBody>
      </p:sp>
      <p:sp>
        <p:nvSpPr>
          <p:cNvPr id="25" name="bg object 25"/>
          <p:cNvSpPr/>
          <p:nvPr/>
        </p:nvSpPr>
        <p:spPr>
          <a:xfrm>
            <a:off x="0" y="3009900"/>
            <a:ext cx="335280" cy="2133600"/>
          </a:xfrm>
          <a:custGeom>
            <a:avLst/>
            <a:gdLst/>
            <a:ahLst/>
            <a:cxnLst/>
            <a:rect l="l" t="t" r="r" b="b"/>
            <a:pathLst>
              <a:path w="447040" h="2844800">
                <a:moveTo>
                  <a:pt x="0" y="0"/>
                </a:moveTo>
                <a:lnTo>
                  <a:pt x="0" y="2844800"/>
                </a:lnTo>
                <a:lnTo>
                  <a:pt x="447040" y="2844800"/>
                </a:lnTo>
                <a:lnTo>
                  <a:pt x="0" y="0"/>
                </a:lnTo>
                <a:close/>
              </a:path>
            </a:pathLst>
          </a:custGeom>
          <a:solidFill>
            <a:srgbClr val="90C225">
              <a:alpha val="85098"/>
            </a:srgbClr>
          </a:solidFill>
        </p:spPr>
        <p:txBody>
          <a:bodyPr wrap="square" lIns="0" tIns="0" rIns="0" bIns="0" rtlCol="0"/>
          <a:lstStyle/>
          <a:p>
            <a:endParaRPr sz="1050"/>
          </a:p>
        </p:txBody>
      </p:sp>
      <p:pic>
        <p:nvPicPr>
          <p:cNvPr id="26" name="bg object 26"/>
          <p:cNvPicPr/>
          <p:nvPr/>
        </p:nvPicPr>
        <p:blipFill>
          <a:blip r:embed="rId2" cstate="print"/>
          <a:stretch>
            <a:fillRect/>
          </a:stretch>
        </p:blipFill>
        <p:spPr>
          <a:xfrm>
            <a:off x="274319" y="2095504"/>
            <a:ext cx="6446520" cy="3002276"/>
          </a:xfrm>
          <a:prstGeom prst="rect">
            <a:avLst/>
          </a:prstGeom>
        </p:spPr>
      </p:pic>
      <p:sp>
        <p:nvSpPr>
          <p:cNvPr id="2" name="Holder 2"/>
          <p:cNvSpPr>
            <a:spLocks noGrp="1"/>
          </p:cNvSpPr>
          <p:nvPr>
            <p:ph type="ctrTitle"/>
          </p:nvPr>
        </p:nvSpPr>
        <p:spPr>
          <a:xfrm>
            <a:off x="389927" y="333556"/>
            <a:ext cx="6490335" cy="369332"/>
          </a:xfrm>
          <a:prstGeom prst="rect">
            <a:avLst/>
          </a:prstGeom>
        </p:spPr>
        <p:txBody>
          <a:bodyPr wrap="square" lIns="0" tIns="0" rIns="0" bIns="0">
            <a:spAutoFit/>
          </a:bodyPr>
          <a:lstStyle>
            <a:lvl1pPr>
              <a:defRPr sz="2400" b="1" i="0">
                <a:solidFill>
                  <a:srgbClr val="00AF50"/>
                </a:solidFill>
                <a:latin typeface="Trebuchet MS"/>
                <a:cs typeface="Trebuchet MS"/>
              </a:defRPr>
            </a:lvl1pPr>
          </a:lstStyle>
          <a:p>
            <a:endParaRPr/>
          </a:p>
        </p:txBody>
      </p:sp>
      <p:sp>
        <p:nvSpPr>
          <p:cNvPr id="3" name="Holder 3"/>
          <p:cNvSpPr>
            <a:spLocks noGrp="1"/>
          </p:cNvSpPr>
          <p:nvPr>
            <p:ph type="subTitle" idx="4"/>
          </p:nvPr>
        </p:nvSpPr>
        <p:spPr>
          <a:xfrm>
            <a:off x="1371600" y="2880360"/>
            <a:ext cx="6400800" cy="213585"/>
          </a:xfrm>
          <a:prstGeom prst="rect">
            <a:avLst/>
          </a:prstGeom>
        </p:spPr>
        <p:txBody>
          <a:bodyPr wrap="square" lIns="0" tIns="0" rIns="0" bIns="0">
            <a:spAutoFit/>
          </a:bodyPr>
          <a:lstStyle>
            <a:lvl1pPr>
              <a:defRPr sz="1388"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CA"/>
              <a:t>Neel Majumder, MHI, CPHIMS-CA</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1164224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9311" y="85363"/>
            <a:ext cx="9025377" cy="369332"/>
          </a:xfrm>
        </p:spPr>
        <p:txBody>
          <a:bodyPr lIns="0" tIns="0" rIns="0" bIns="0"/>
          <a:lstStyle>
            <a:lvl1pPr>
              <a:defRPr sz="2400" b="1" i="0">
                <a:solidFill>
                  <a:srgbClr val="00AF50"/>
                </a:solidFill>
                <a:latin typeface="Trebuchet MS"/>
                <a:cs typeface="Trebuchet MS"/>
              </a:defRPr>
            </a:lvl1pPr>
          </a:lstStyle>
          <a:p>
            <a:endParaRPr/>
          </a:p>
        </p:txBody>
      </p:sp>
      <p:sp>
        <p:nvSpPr>
          <p:cNvPr id="3" name="Holder 3"/>
          <p:cNvSpPr>
            <a:spLocks noGrp="1"/>
          </p:cNvSpPr>
          <p:nvPr>
            <p:ph type="body" idx="1"/>
          </p:nvPr>
        </p:nvSpPr>
        <p:spPr>
          <a:xfrm>
            <a:off x="287585" y="2064896"/>
            <a:ext cx="7039451" cy="213585"/>
          </a:xfrm>
        </p:spPr>
        <p:txBody>
          <a:bodyPr lIns="0" tIns="0" rIns="0" bIns="0"/>
          <a:lstStyle>
            <a:lvl1pPr>
              <a:defRPr sz="1388"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CA"/>
              <a:t>Neel Majumder, MHI, CPHIMS-CA</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64548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9311" y="85363"/>
            <a:ext cx="9025377" cy="369332"/>
          </a:xfrm>
        </p:spPr>
        <p:txBody>
          <a:bodyPr lIns="0" tIns="0" rIns="0" bIns="0"/>
          <a:lstStyle>
            <a:lvl1pPr>
              <a:defRPr sz="2400" b="1" i="0">
                <a:solidFill>
                  <a:srgbClr val="00AF50"/>
                </a:solidFill>
                <a:latin typeface="Trebuchet MS"/>
                <a:cs typeface="Trebuchet MS"/>
              </a:defRPr>
            </a:lvl1pPr>
          </a:lstStyle>
          <a:p>
            <a:endParaRPr/>
          </a:p>
        </p:txBody>
      </p:sp>
      <p:sp>
        <p:nvSpPr>
          <p:cNvPr id="3" name="Holder 3"/>
          <p:cNvSpPr>
            <a:spLocks noGrp="1"/>
          </p:cNvSpPr>
          <p:nvPr>
            <p:ph sz="half" idx="2"/>
          </p:nvPr>
        </p:nvSpPr>
        <p:spPr>
          <a:xfrm>
            <a:off x="457200" y="1183005"/>
            <a:ext cx="3977640" cy="28469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8469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r>
              <a:rPr lang="en-CA"/>
              <a:t>Neel Majumder, MHI, CPHIMS-CA</a:t>
            </a:r>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36155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029450" y="3809"/>
            <a:ext cx="913924" cy="5139690"/>
          </a:xfrm>
          <a:custGeom>
            <a:avLst/>
            <a:gdLst/>
            <a:ahLst/>
            <a:cxnLst/>
            <a:rect l="l" t="t" r="r" b="b"/>
            <a:pathLst>
              <a:path w="1218565" h="6852920">
                <a:moveTo>
                  <a:pt x="0" y="0"/>
                </a:moveTo>
                <a:lnTo>
                  <a:pt x="1218296" y="6852920"/>
                </a:lnTo>
              </a:path>
            </a:pathLst>
          </a:custGeom>
          <a:ln w="10160">
            <a:solidFill>
              <a:srgbClr val="BEBEBE"/>
            </a:solidFill>
          </a:ln>
        </p:spPr>
        <p:txBody>
          <a:bodyPr wrap="square" lIns="0" tIns="0" rIns="0" bIns="0" rtlCol="0"/>
          <a:lstStyle/>
          <a:p>
            <a:endParaRPr sz="1050"/>
          </a:p>
        </p:txBody>
      </p:sp>
      <p:sp>
        <p:nvSpPr>
          <p:cNvPr id="17" name="bg object 17"/>
          <p:cNvSpPr/>
          <p:nvPr/>
        </p:nvSpPr>
        <p:spPr>
          <a:xfrm>
            <a:off x="5575816" y="2764048"/>
            <a:ext cx="3568541" cy="2379821"/>
          </a:xfrm>
          <a:custGeom>
            <a:avLst/>
            <a:gdLst/>
            <a:ahLst/>
            <a:cxnLst/>
            <a:rect l="l" t="t" r="r" b="b"/>
            <a:pathLst>
              <a:path w="4758055" h="3173095">
                <a:moveTo>
                  <a:pt x="4757579" y="0"/>
                </a:moveTo>
                <a:lnTo>
                  <a:pt x="0" y="3172603"/>
                </a:lnTo>
              </a:path>
            </a:pathLst>
          </a:custGeom>
          <a:ln w="10160">
            <a:solidFill>
              <a:srgbClr val="D9D9D9"/>
            </a:solidFill>
          </a:ln>
        </p:spPr>
        <p:txBody>
          <a:bodyPr wrap="square" lIns="0" tIns="0" rIns="0" bIns="0" rtlCol="0"/>
          <a:lstStyle/>
          <a:p>
            <a:endParaRPr sz="1050"/>
          </a:p>
        </p:txBody>
      </p:sp>
      <p:sp>
        <p:nvSpPr>
          <p:cNvPr id="18" name="bg object 18"/>
          <p:cNvSpPr/>
          <p:nvPr/>
        </p:nvSpPr>
        <p:spPr>
          <a:xfrm>
            <a:off x="6888479" y="0"/>
            <a:ext cx="2255520" cy="5143500"/>
          </a:xfrm>
          <a:custGeom>
            <a:avLst/>
            <a:gdLst/>
            <a:ahLst/>
            <a:cxnLst/>
            <a:rect l="l" t="t" r="r" b="b"/>
            <a:pathLst>
              <a:path w="3007359" h="6858000">
                <a:moveTo>
                  <a:pt x="3007359" y="0"/>
                </a:moveTo>
                <a:lnTo>
                  <a:pt x="2042515" y="0"/>
                </a:lnTo>
                <a:lnTo>
                  <a:pt x="0" y="6858000"/>
                </a:lnTo>
                <a:lnTo>
                  <a:pt x="3007359" y="6858000"/>
                </a:lnTo>
                <a:lnTo>
                  <a:pt x="3007359" y="0"/>
                </a:lnTo>
                <a:close/>
              </a:path>
            </a:pathLst>
          </a:custGeom>
          <a:solidFill>
            <a:srgbClr val="90C225">
              <a:alpha val="30194"/>
            </a:srgbClr>
          </a:solidFill>
        </p:spPr>
        <p:txBody>
          <a:bodyPr wrap="square" lIns="0" tIns="0" rIns="0" bIns="0" rtlCol="0"/>
          <a:lstStyle/>
          <a:p>
            <a:endParaRPr sz="1050"/>
          </a:p>
        </p:txBody>
      </p:sp>
      <p:sp>
        <p:nvSpPr>
          <p:cNvPr id="19" name="bg object 19"/>
          <p:cNvSpPr/>
          <p:nvPr/>
        </p:nvSpPr>
        <p:spPr>
          <a:xfrm>
            <a:off x="7202242" y="0"/>
            <a:ext cx="1942148" cy="5143500"/>
          </a:xfrm>
          <a:custGeom>
            <a:avLst/>
            <a:gdLst/>
            <a:ahLst/>
            <a:cxnLst/>
            <a:rect l="l" t="t" r="r" b="b"/>
            <a:pathLst>
              <a:path w="2589529" h="6858000">
                <a:moveTo>
                  <a:pt x="2589009" y="0"/>
                </a:moveTo>
                <a:lnTo>
                  <a:pt x="0" y="0"/>
                </a:lnTo>
                <a:lnTo>
                  <a:pt x="1208709" y="6858000"/>
                </a:lnTo>
                <a:lnTo>
                  <a:pt x="2589009" y="6858000"/>
                </a:lnTo>
                <a:lnTo>
                  <a:pt x="2589009" y="0"/>
                </a:lnTo>
                <a:close/>
              </a:path>
            </a:pathLst>
          </a:custGeom>
          <a:solidFill>
            <a:srgbClr val="90C225">
              <a:alpha val="19999"/>
            </a:srgbClr>
          </a:solidFill>
        </p:spPr>
        <p:txBody>
          <a:bodyPr wrap="square" lIns="0" tIns="0" rIns="0" bIns="0" rtlCol="0"/>
          <a:lstStyle/>
          <a:p>
            <a:endParaRPr sz="1050"/>
          </a:p>
        </p:txBody>
      </p:sp>
      <p:sp>
        <p:nvSpPr>
          <p:cNvPr id="20" name="bg object 20"/>
          <p:cNvSpPr/>
          <p:nvPr/>
        </p:nvSpPr>
        <p:spPr>
          <a:xfrm>
            <a:off x="6697980" y="2286000"/>
            <a:ext cx="2446496" cy="2857500"/>
          </a:xfrm>
          <a:custGeom>
            <a:avLst/>
            <a:gdLst/>
            <a:ahLst/>
            <a:cxnLst/>
            <a:rect l="l" t="t" r="r" b="b"/>
            <a:pathLst>
              <a:path w="3261995" h="3810000">
                <a:moveTo>
                  <a:pt x="3261372" y="0"/>
                </a:moveTo>
                <a:lnTo>
                  <a:pt x="0" y="3810000"/>
                </a:lnTo>
                <a:lnTo>
                  <a:pt x="3261372" y="3810000"/>
                </a:lnTo>
                <a:lnTo>
                  <a:pt x="3261372" y="0"/>
                </a:lnTo>
                <a:close/>
              </a:path>
            </a:pathLst>
          </a:custGeom>
          <a:solidFill>
            <a:srgbClr val="539F20">
              <a:alpha val="72157"/>
            </a:srgbClr>
          </a:solidFill>
        </p:spPr>
        <p:txBody>
          <a:bodyPr wrap="square" lIns="0" tIns="0" rIns="0" bIns="0" rtlCol="0"/>
          <a:lstStyle/>
          <a:p>
            <a:endParaRPr sz="1050"/>
          </a:p>
        </p:txBody>
      </p:sp>
      <p:sp>
        <p:nvSpPr>
          <p:cNvPr id="21" name="bg object 21"/>
          <p:cNvSpPr/>
          <p:nvPr/>
        </p:nvSpPr>
        <p:spPr>
          <a:xfrm>
            <a:off x="7005523" y="0"/>
            <a:ext cx="2138839" cy="5143500"/>
          </a:xfrm>
          <a:custGeom>
            <a:avLst/>
            <a:gdLst/>
            <a:ahLst/>
            <a:cxnLst/>
            <a:rect l="l" t="t" r="r" b="b"/>
            <a:pathLst>
              <a:path w="2851784" h="6858000">
                <a:moveTo>
                  <a:pt x="2851302" y="0"/>
                </a:moveTo>
                <a:lnTo>
                  <a:pt x="0" y="0"/>
                </a:lnTo>
                <a:lnTo>
                  <a:pt x="2467648" y="6858000"/>
                </a:lnTo>
                <a:lnTo>
                  <a:pt x="2851302" y="6858000"/>
                </a:lnTo>
                <a:lnTo>
                  <a:pt x="2851302" y="0"/>
                </a:lnTo>
                <a:close/>
              </a:path>
            </a:pathLst>
          </a:custGeom>
          <a:solidFill>
            <a:srgbClr val="3E7818">
              <a:alpha val="70195"/>
            </a:srgbClr>
          </a:solidFill>
        </p:spPr>
        <p:txBody>
          <a:bodyPr wrap="square" lIns="0" tIns="0" rIns="0" bIns="0" rtlCol="0"/>
          <a:lstStyle/>
          <a:p>
            <a:endParaRPr sz="1050"/>
          </a:p>
        </p:txBody>
      </p:sp>
      <p:sp>
        <p:nvSpPr>
          <p:cNvPr id="22" name="bg object 22"/>
          <p:cNvSpPr/>
          <p:nvPr/>
        </p:nvSpPr>
        <p:spPr>
          <a:xfrm>
            <a:off x="8176259" y="0"/>
            <a:ext cx="967740" cy="5143500"/>
          </a:xfrm>
          <a:custGeom>
            <a:avLst/>
            <a:gdLst/>
            <a:ahLst/>
            <a:cxnLst/>
            <a:rect l="l" t="t" r="r" b="b"/>
            <a:pathLst>
              <a:path w="1290320" h="6858000">
                <a:moveTo>
                  <a:pt x="1290319" y="0"/>
                </a:moveTo>
                <a:lnTo>
                  <a:pt x="1018400" y="0"/>
                </a:lnTo>
                <a:lnTo>
                  <a:pt x="0" y="6858000"/>
                </a:lnTo>
                <a:lnTo>
                  <a:pt x="1290319" y="6858000"/>
                </a:lnTo>
                <a:lnTo>
                  <a:pt x="1290319" y="0"/>
                </a:lnTo>
                <a:close/>
              </a:path>
            </a:pathLst>
          </a:custGeom>
          <a:solidFill>
            <a:srgbClr val="C0E374">
              <a:alpha val="70195"/>
            </a:srgbClr>
          </a:solidFill>
        </p:spPr>
        <p:txBody>
          <a:bodyPr wrap="square" lIns="0" tIns="0" rIns="0" bIns="0" rtlCol="0"/>
          <a:lstStyle/>
          <a:p>
            <a:endParaRPr sz="1050"/>
          </a:p>
        </p:txBody>
      </p:sp>
      <p:sp>
        <p:nvSpPr>
          <p:cNvPr id="23" name="bg object 23"/>
          <p:cNvSpPr/>
          <p:nvPr/>
        </p:nvSpPr>
        <p:spPr>
          <a:xfrm>
            <a:off x="8207968" y="0"/>
            <a:ext cx="936308" cy="5143500"/>
          </a:xfrm>
          <a:custGeom>
            <a:avLst/>
            <a:gdLst/>
            <a:ahLst/>
            <a:cxnLst/>
            <a:rect l="l" t="t" r="r" b="b"/>
            <a:pathLst>
              <a:path w="1248409" h="6858000">
                <a:moveTo>
                  <a:pt x="1248041" y="0"/>
                </a:moveTo>
                <a:lnTo>
                  <a:pt x="0" y="0"/>
                </a:lnTo>
                <a:lnTo>
                  <a:pt x="1107617" y="6858000"/>
                </a:lnTo>
                <a:lnTo>
                  <a:pt x="1248041" y="6858000"/>
                </a:lnTo>
                <a:lnTo>
                  <a:pt x="1248041" y="0"/>
                </a:lnTo>
                <a:close/>
              </a:path>
            </a:pathLst>
          </a:custGeom>
          <a:solidFill>
            <a:srgbClr val="90C225">
              <a:alpha val="65098"/>
            </a:srgbClr>
          </a:solidFill>
        </p:spPr>
        <p:txBody>
          <a:bodyPr wrap="square" lIns="0" tIns="0" rIns="0" bIns="0" rtlCol="0"/>
          <a:lstStyle/>
          <a:p>
            <a:endParaRPr sz="1050"/>
          </a:p>
        </p:txBody>
      </p:sp>
      <p:sp>
        <p:nvSpPr>
          <p:cNvPr id="24" name="bg object 24"/>
          <p:cNvSpPr/>
          <p:nvPr/>
        </p:nvSpPr>
        <p:spPr>
          <a:xfrm>
            <a:off x="7780021" y="2689859"/>
            <a:ext cx="1363979" cy="2453640"/>
          </a:xfrm>
          <a:custGeom>
            <a:avLst/>
            <a:gdLst/>
            <a:ahLst/>
            <a:cxnLst/>
            <a:rect l="l" t="t" r="r" b="b"/>
            <a:pathLst>
              <a:path w="1818640" h="3271520">
                <a:moveTo>
                  <a:pt x="1818639" y="0"/>
                </a:moveTo>
                <a:lnTo>
                  <a:pt x="0" y="3271520"/>
                </a:lnTo>
                <a:lnTo>
                  <a:pt x="1818639" y="3271520"/>
                </a:lnTo>
                <a:lnTo>
                  <a:pt x="1818639" y="0"/>
                </a:lnTo>
                <a:close/>
              </a:path>
            </a:pathLst>
          </a:custGeom>
          <a:solidFill>
            <a:srgbClr val="90C225">
              <a:alpha val="79998"/>
            </a:srgbClr>
          </a:solidFill>
        </p:spPr>
        <p:txBody>
          <a:bodyPr wrap="square" lIns="0" tIns="0" rIns="0" bIns="0" rtlCol="0"/>
          <a:lstStyle/>
          <a:p>
            <a:endParaRPr sz="1050"/>
          </a:p>
        </p:txBody>
      </p:sp>
      <p:sp>
        <p:nvSpPr>
          <p:cNvPr id="25" name="bg object 25"/>
          <p:cNvSpPr/>
          <p:nvPr/>
        </p:nvSpPr>
        <p:spPr>
          <a:xfrm>
            <a:off x="0" y="3009900"/>
            <a:ext cx="335280" cy="2133600"/>
          </a:xfrm>
          <a:custGeom>
            <a:avLst/>
            <a:gdLst/>
            <a:ahLst/>
            <a:cxnLst/>
            <a:rect l="l" t="t" r="r" b="b"/>
            <a:pathLst>
              <a:path w="447040" h="2844800">
                <a:moveTo>
                  <a:pt x="0" y="0"/>
                </a:moveTo>
                <a:lnTo>
                  <a:pt x="0" y="2844800"/>
                </a:lnTo>
                <a:lnTo>
                  <a:pt x="447040" y="2844800"/>
                </a:lnTo>
                <a:lnTo>
                  <a:pt x="0" y="0"/>
                </a:lnTo>
                <a:close/>
              </a:path>
            </a:pathLst>
          </a:custGeom>
          <a:solidFill>
            <a:srgbClr val="90C225">
              <a:alpha val="85098"/>
            </a:srgbClr>
          </a:solidFill>
        </p:spPr>
        <p:txBody>
          <a:bodyPr wrap="square" lIns="0" tIns="0" rIns="0" bIns="0" rtlCol="0"/>
          <a:lstStyle/>
          <a:p>
            <a:endParaRPr sz="1050"/>
          </a:p>
        </p:txBody>
      </p:sp>
      <p:sp>
        <p:nvSpPr>
          <p:cNvPr id="2" name="Holder 2"/>
          <p:cNvSpPr>
            <a:spLocks noGrp="1"/>
          </p:cNvSpPr>
          <p:nvPr>
            <p:ph type="title"/>
          </p:nvPr>
        </p:nvSpPr>
        <p:spPr>
          <a:xfrm>
            <a:off x="59311" y="85363"/>
            <a:ext cx="9025377" cy="369332"/>
          </a:xfrm>
        </p:spPr>
        <p:txBody>
          <a:bodyPr lIns="0" tIns="0" rIns="0" bIns="0"/>
          <a:lstStyle>
            <a:lvl1pPr>
              <a:defRPr sz="2400" b="1" i="0">
                <a:solidFill>
                  <a:srgbClr val="00AF5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r>
              <a:rPr lang="en-CA"/>
              <a:t>Neel Majumder, MHI, CPHIMS-CA</a:t>
            </a:r>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3553579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CA"/>
              <a:t>Neel Majumder, MHI, CPHIMS-CA</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8322993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9144000" cy="3429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endParaRPr lang="en-US" dirty="0"/>
          </a:p>
        </p:txBody>
      </p:sp>
      <p:sp>
        <p:nvSpPr>
          <p:cNvPr id="5" name="Footer Placeholder 4"/>
          <p:cNvSpPr>
            <a:spLocks noGrp="1"/>
          </p:cNvSpPr>
          <p:nvPr>
            <p:ph type="ftr" sz="quarter" idx="11"/>
          </p:nvPr>
        </p:nvSpPr>
        <p:spPr/>
        <p:txBody>
          <a:bodyPr/>
          <a:lstStyle/>
          <a:p>
            <a:r>
              <a:rPr lang="en-US"/>
              <a:t>Neel Majumder, MHI, CPHIMS-CA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5536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Neel Majumder, MHI, CPHIMS-CA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custDataLst>
      <p:tags r:id="rId1"/>
    </p:custDataLst>
    <p:extLst>
      <p:ext uri="{BB962C8B-B14F-4D97-AF65-F5344CB8AC3E}">
        <p14:creationId xmlns:p14="http://schemas.microsoft.com/office/powerpoint/2010/main" val="35125956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9144000" cy="3429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9144000" cy="3429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Neel Majumder, MHI, CPHIMS-CA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8" name="Straight Connector 7"/>
          <p:cNvCxnSpPr/>
          <p:nvPr/>
        </p:nvCxnSpPr>
        <p:spPr>
          <a:xfrm flipV="1">
            <a:off x="6290132" y="3948080"/>
            <a:ext cx="0" cy="6858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59326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5"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Neel Majumder, MHI, CPHIMS-CA</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821476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1"/>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3166"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1"/>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Click to edit Master text styles</a:t>
            </a:r>
          </a:p>
        </p:txBody>
      </p:sp>
      <p:sp>
        <p:nvSpPr>
          <p:cNvPr id="6" name="Content Placeholder 5"/>
          <p:cNvSpPr>
            <a:spLocks noGrp="1"/>
          </p:cNvSpPr>
          <p:nvPr>
            <p:ph sz="quarter" idx="4"/>
          </p:nvPr>
        </p:nvSpPr>
        <p:spPr>
          <a:xfrm>
            <a:off x="4493166" y="2225841"/>
            <a:ext cx="3566160" cy="25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Neel Majumder, MHI, CPHIMS-CA</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61924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1029150" y="1563750"/>
            <a:ext cx="5715000" cy="2016000"/>
          </a:xfrm>
          <a:prstGeom prst="rect">
            <a:avLst/>
          </a:prstGeom>
        </p:spPr>
        <p:txBody>
          <a:bodyPr spcFirstLastPara="1" wrap="square" lIns="91425" tIns="91425" rIns="91425" bIns="91425" anchor="ctr" anchorCtr="0">
            <a:normAutofit/>
          </a:bodyPr>
          <a:lstStyle>
            <a:lvl1pPr lvl="0">
              <a:spcBef>
                <a:spcPts val="0"/>
              </a:spcBef>
              <a:spcAft>
                <a:spcPts val="0"/>
              </a:spcAft>
              <a:buSzPts val="4000"/>
              <a:buFont typeface="Hanken Grotesk"/>
              <a:buNone/>
              <a:defRPr sz="4000" b="1">
                <a:latin typeface="Hanken Grotesk"/>
                <a:ea typeface="Hanken Grotesk"/>
                <a:cs typeface="Hanken Grotesk"/>
                <a:sym typeface="Hanken Grotesk"/>
              </a:defRPr>
            </a:lvl1pPr>
            <a:lvl2pPr lvl="1" algn="ctr">
              <a:spcBef>
                <a:spcPts val="0"/>
              </a:spcBef>
              <a:spcAft>
                <a:spcPts val="0"/>
              </a:spcAft>
              <a:buSzPts val="4000"/>
              <a:buFont typeface="Hanken Grotesk"/>
              <a:buNone/>
              <a:defRPr sz="4000" b="1">
                <a:latin typeface="Hanken Grotesk"/>
                <a:ea typeface="Hanken Grotesk"/>
                <a:cs typeface="Hanken Grotesk"/>
                <a:sym typeface="Hanken Grotesk"/>
              </a:defRPr>
            </a:lvl2pPr>
            <a:lvl3pPr lvl="2" algn="ctr">
              <a:spcBef>
                <a:spcPts val="0"/>
              </a:spcBef>
              <a:spcAft>
                <a:spcPts val="0"/>
              </a:spcAft>
              <a:buSzPts val="4000"/>
              <a:buFont typeface="Hanken Grotesk"/>
              <a:buNone/>
              <a:defRPr sz="4000" b="1">
                <a:latin typeface="Hanken Grotesk"/>
                <a:ea typeface="Hanken Grotesk"/>
                <a:cs typeface="Hanken Grotesk"/>
                <a:sym typeface="Hanken Grotesk"/>
              </a:defRPr>
            </a:lvl3pPr>
            <a:lvl4pPr lvl="3" algn="ctr">
              <a:spcBef>
                <a:spcPts val="0"/>
              </a:spcBef>
              <a:spcAft>
                <a:spcPts val="0"/>
              </a:spcAft>
              <a:buSzPts val="4000"/>
              <a:buFont typeface="Hanken Grotesk"/>
              <a:buNone/>
              <a:defRPr sz="4000" b="1">
                <a:latin typeface="Hanken Grotesk"/>
                <a:ea typeface="Hanken Grotesk"/>
                <a:cs typeface="Hanken Grotesk"/>
                <a:sym typeface="Hanken Grotesk"/>
              </a:defRPr>
            </a:lvl4pPr>
            <a:lvl5pPr lvl="4" algn="ctr">
              <a:spcBef>
                <a:spcPts val="0"/>
              </a:spcBef>
              <a:spcAft>
                <a:spcPts val="0"/>
              </a:spcAft>
              <a:buSzPts val="4000"/>
              <a:buFont typeface="Hanken Grotesk"/>
              <a:buNone/>
              <a:defRPr sz="4000" b="1">
                <a:latin typeface="Hanken Grotesk"/>
                <a:ea typeface="Hanken Grotesk"/>
                <a:cs typeface="Hanken Grotesk"/>
                <a:sym typeface="Hanken Grotesk"/>
              </a:defRPr>
            </a:lvl5pPr>
            <a:lvl6pPr lvl="5" algn="ctr">
              <a:spcBef>
                <a:spcPts val="0"/>
              </a:spcBef>
              <a:spcAft>
                <a:spcPts val="0"/>
              </a:spcAft>
              <a:buSzPts val="4000"/>
              <a:buFont typeface="Hanken Grotesk"/>
              <a:buNone/>
              <a:defRPr sz="4000" b="1">
                <a:latin typeface="Hanken Grotesk"/>
                <a:ea typeface="Hanken Grotesk"/>
                <a:cs typeface="Hanken Grotesk"/>
                <a:sym typeface="Hanken Grotesk"/>
              </a:defRPr>
            </a:lvl6pPr>
            <a:lvl7pPr lvl="6" algn="ctr">
              <a:spcBef>
                <a:spcPts val="0"/>
              </a:spcBef>
              <a:spcAft>
                <a:spcPts val="0"/>
              </a:spcAft>
              <a:buSzPts val="4000"/>
              <a:buFont typeface="Hanken Grotesk"/>
              <a:buNone/>
              <a:defRPr sz="4000" b="1">
                <a:latin typeface="Hanken Grotesk"/>
                <a:ea typeface="Hanken Grotesk"/>
                <a:cs typeface="Hanken Grotesk"/>
                <a:sym typeface="Hanken Grotesk"/>
              </a:defRPr>
            </a:lvl7pPr>
            <a:lvl8pPr lvl="7" algn="ctr">
              <a:spcBef>
                <a:spcPts val="0"/>
              </a:spcBef>
              <a:spcAft>
                <a:spcPts val="0"/>
              </a:spcAft>
              <a:buSzPts val="4000"/>
              <a:buFont typeface="Hanken Grotesk"/>
              <a:buNone/>
              <a:defRPr sz="4000" b="1">
                <a:latin typeface="Hanken Grotesk"/>
                <a:ea typeface="Hanken Grotesk"/>
                <a:cs typeface="Hanken Grotesk"/>
                <a:sym typeface="Hanken Grotesk"/>
              </a:defRPr>
            </a:lvl8pPr>
            <a:lvl9pPr lvl="8" algn="ctr">
              <a:spcBef>
                <a:spcPts val="0"/>
              </a:spcBef>
              <a:spcAft>
                <a:spcPts val="0"/>
              </a:spcAft>
              <a:buSzPts val="4000"/>
              <a:buFont typeface="Hanken Grotesk"/>
              <a:buNone/>
              <a:defRPr sz="4000" b="1">
                <a:latin typeface="Hanken Grotesk"/>
                <a:ea typeface="Hanken Grotesk"/>
                <a:cs typeface="Hanken Grotesk"/>
                <a:sym typeface="Hanken Grotesk"/>
              </a:defRPr>
            </a:lvl9pPr>
          </a:lstStyle>
          <a:p>
            <a:endParaRPr/>
          </a:p>
        </p:txBody>
      </p:sp>
      <p:sp>
        <p:nvSpPr>
          <p:cNvPr id="56" name="Google Shape;56;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432">
          <p15:clr>
            <a:srgbClr val="E4696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Neel Majumder, MHI, CPHIMS-CA</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896933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Neel Majumder, MHI, CPHIMS-CA</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1160243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Neel Majumder, MHI, CPHIMS-CA</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831894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1">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Neel Majumder, MHI, CPHIMS-CA</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8" name="Straight Connector 7"/>
          <p:cNvCxnSpPr/>
          <p:nvPr/>
        </p:nvCxnSpPr>
        <p:spPr>
          <a:xfrm flipV="1">
            <a:off x="6290132" y="3948080"/>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18679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Neel Majumder, MHI, CPHIMS-CA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4451954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571500"/>
            <a:ext cx="1971675" cy="405765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571500"/>
            <a:ext cx="5686425"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Neel Majumder, MHI, CPHIMS-CA</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cxnSp>
        <p:nvCxnSpPr>
          <p:cNvPr id="7" name="Straight Connector 6"/>
          <p:cNvCxnSpPr/>
          <p:nvPr/>
        </p:nvCxnSpPr>
        <p:spPr>
          <a:xfrm rot="5400000" flipV="1">
            <a:off x="7543800" y="44447"/>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76944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361"/>
        <p:cNvGrpSpPr/>
        <p:nvPr/>
      </p:nvGrpSpPr>
      <p:grpSpPr>
        <a:xfrm>
          <a:off x="0" y="0"/>
          <a:ext cx="0" cy="0"/>
          <a:chOff x="0" y="0"/>
          <a:chExt cx="0" cy="0"/>
        </a:xfrm>
      </p:grpSpPr>
      <p:sp>
        <p:nvSpPr>
          <p:cNvPr id="362" name="Google Shape;362;p62"/>
          <p:cNvSpPr txBox="1">
            <a:spLocks noGrp="1"/>
          </p:cNvSpPr>
          <p:nvPr>
            <p:ph type="ctrTitle"/>
          </p:nvPr>
        </p:nvSpPr>
        <p:spPr>
          <a:xfrm>
            <a:off x="1029150" y="1563750"/>
            <a:ext cx="5715000" cy="2016000"/>
          </a:xfrm>
          <a:prstGeom prst="rect">
            <a:avLst/>
          </a:prstGeom>
        </p:spPr>
        <p:txBody>
          <a:bodyPr spcFirstLastPara="1" wrap="square" lIns="91425" tIns="91425" rIns="91425" bIns="91425" anchor="ctr" anchorCtr="0">
            <a:normAutofit/>
          </a:bodyPr>
          <a:lstStyle>
            <a:lvl1pPr lvl="0">
              <a:spcBef>
                <a:spcPts val="0"/>
              </a:spcBef>
              <a:spcAft>
                <a:spcPts val="0"/>
              </a:spcAft>
              <a:buSzPts val="4000"/>
              <a:buFont typeface="Hanken Grotesk"/>
              <a:buNone/>
              <a:defRPr sz="4000" b="1">
                <a:latin typeface="Hanken Grotesk"/>
                <a:ea typeface="Hanken Grotesk"/>
                <a:cs typeface="Hanken Grotesk"/>
                <a:sym typeface="Hanken Grotesk"/>
              </a:defRPr>
            </a:lvl1pPr>
            <a:lvl2pPr lvl="1" algn="ctr">
              <a:spcBef>
                <a:spcPts val="0"/>
              </a:spcBef>
              <a:spcAft>
                <a:spcPts val="0"/>
              </a:spcAft>
              <a:buSzPts val="4000"/>
              <a:buFont typeface="Hanken Grotesk"/>
              <a:buNone/>
              <a:defRPr sz="4000" b="1">
                <a:latin typeface="Hanken Grotesk"/>
                <a:ea typeface="Hanken Grotesk"/>
                <a:cs typeface="Hanken Grotesk"/>
                <a:sym typeface="Hanken Grotesk"/>
              </a:defRPr>
            </a:lvl2pPr>
            <a:lvl3pPr lvl="2" algn="ctr">
              <a:spcBef>
                <a:spcPts val="0"/>
              </a:spcBef>
              <a:spcAft>
                <a:spcPts val="0"/>
              </a:spcAft>
              <a:buSzPts val="4000"/>
              <a:buFont typeface="Hanken Grotesk"/>
              <a:buNone/>
              <a:defRPr sz="4000" b="1">
                <a:latin typeface="Hanken Grotesk"/>
                <a:ea typeface="Hanken Grotesk"/>
                <a:cs typeface="Hanken Grotesk"/>
                <a:sym typeface="Hanken Grotesk"/>
              </a:defRPr>
            </a:lvl3pPr>
            <a:lvl4pPr lvl="3" algn="ctr">
              <a:spcBef>
                <a:spcPts val="0"/>
              </a:spcBef>
              <a:spcAft>
                <a:spcPts val="0"/>
              </a:spcAft>
              <a:buSzPts val="4000"/>
              <a:buFont typeface="Hanken Grotesk"/>
              <a:buNone/>
              <a:defRPr sz="4000" b="1">
                <a:latin typeface="Hanken Grotesk"/>
                <a:ea typeface="Hanken Grotesk"/>
                <a:cs typeface="Hanken Grotesk"/>
                <a:sym typeface="Hanken Grotesk"/>
              </a:defRPr>
            </a:lvl4pPr>
            <a:lvl5pPr lvl="4" algn="ctr">
              <a:spcBef>
                <a:spcPts val="0"/>
              </a:spcBef>
              <a:spcAft>
                <a:spcPts val="0"/>
              </a:spcAft>
              <a:buSzPts val="4000"/>
              <a:buFont typeface="Hanken Grotesk"/>
              <a:buNone/>
              <a:defRPr sz="4000" b="1">
                <a:latin typeface="Hanken Grotesk"/>
                <a:ea typeface="Hanken Grotesk"/>
                <a:cs typeface="Hanken Grotesk"/>
                <a:sym typeface="Hanken Grotesk"/>
              </a:defRPr>
            </a:lvl5pPr>
            <a:lvl6pPr lvl="5" algn="ctr">
              <a:spcBef>
                <a:spcPts val="0"/>
              </a:spcBef>
              <a:spcAft>
                <a:spcPts val="0"/>
              </a:spcAft>
              <a:buSzPts val="4000"/>
              <a:buFont typeface="Hanken Grotesk"/>
              <a:buNone/>
              <a:defRPr sz="4000" b="1">
                <a:latin typeface="Hanken Grotesk"/>
                <a:ea typeface="Hanken Grotesk"/>
                <a:cs typeface="Hanken Grotesk"/>
                <a:sym typeface="Hanken Grotesk"/>
              </a:defRPr>
            </a:lvl6pPr>
            <a:lvl7pPr lvl="6" algn="ctr">
              <a:spcBef>
                <a:spcPts val="0"/>
              </a:spcBef>
              <a:spcAft>
                <a:spcPts val="0"/>
              </a:spcAft>
              <a:buSzPts val="4000"/>
              <a:buFont typeface="Hanken Grotesk"/>
              <a:buNone/>
              <a:defRPr sz="4000" b="1">
                <a:latin typeface="Hanken Grotesk"/>
                <a:ea typeface="Hanken Grotesk"/>
                <a:cs typeface="Hanken Grotesk"/>
                <a:sym typeface="Hanken Grotesk"/>
              </a:defRPr>
            </a:lvl7pPr>
            <a:lvl8pPr lvl="7" algn="ctr">
              <a:spcBef>
                <a:spcPts val="0"/>
              </a:spcBef>
              <a:spcAft>
                <a:spcPts val="0"/>
              </a:spcAft>
              <a:buSzPts val="4000"/>
              <a:buFont typeface="Hanken Grotesk"/>
              <a:buNone/>
              <a:defRPr sz="4000" b="1">
                <a:latin typeface="Hanken Grotesk"/>
                <a:ea typeface="Hanken Grotesk"/>
                <a:cs typeface="Hanken Grotesk"/>
                <a:sym typeface="Hanken Grotesk"/>
              </a:defRPr>
            </a:lvl8pPr>
            <a:lvl9pPr lvl="8" algn="ctr">
              <a:spcBef>
                <a:spcPts val="0"/>
              </a:spcBef>
              <a:spcAft>
                <a:spcPts val="0"/>
              </a:spcAft>
              <a:buSzPts val="4000"/>
              <a:buFont typeface="Hanken Grotesk"/>
              <a:buNone/>
              <a:defRPr sz="4000" b="1">
                <a:latin typeface="Hanken Grotesk"/>
                <a:ea typeface="Hanken Grotesk"/>
                <a:cs typeface="Hanken Grotesk"/>
                <a:sym typeface="Hanken Grotesk"/>
              </a:defRPr>
            </a:lvl9pPr>
          </a:lstStyle>
          <a:p>
            <a:endParaRPr/>
          </a:p>
        </p:txBody>
      </p:sp>
      <p:sp>
        <p:nvSpPr>
          <p:cNvPr id="363" name="Google Shape;363;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16441720"/>
      </p:ext>
    </p:extLst>
  </p:cSld>
  <p:clrMapOvr>
    <a:masterClrMapping/>
  </p:clrMapOvr>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364"/>
        <p:cNvGrpSpPr/>
        <p:nvPr/>
      </p:nvGrpSpPr>
      <p:grpSpPr>
        <a:xfrm>
          <a:off x="0" y="0"/>
          <a:ext cx="0" cy="0"/>
          <a:chOff x="0" y="0"/>
          <a:chExt cx="0" cy="0"/>
        </a:xfrm>
      </p:grpSpPr>
      <p:sp>
        <p:nvSpPr>
          <p:cNvPr id="365" name="Google Shape;365;p63"/>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366" name="Google Shape;366;p63"/>
          <p:cNvSpPr txBox="1">
            <a:spLocks noGrp="1"/>
          </p:cNvSpPr>
          <p:nvPr>
            <p:ph type="body" idx="1"/>
          </p:nvPr>
        </p:nvSpPr>
        <p:spPr>
          <a:xfrm>
            <a:off x="457200" y="1140000"/>
            <a:ext cx="4114800" cy="342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Tree>
    <p:extLst>
      <p:ext uri="{BB962C8B-B14F-4D97-AF65-F5344CB8AC3E}">
        <p14:creationId xmlns:p14="http://schemas.microsoft.com/office/powerpoint/2010/main" val="37857787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Custom Layout 3">
  <p:cSld name="Custom Layout 3">
    <p:bg>
      <p:bgPr>
        <a:solidFill>
          <a:schemeClr val="lt2"/>
        </a:solidFill>
        <a:effectLst/>
      </p:bgPr>
    </p:bg>
    <p:spTree>
      <p:nvGrpSpPr>
        <p:cNvPr id="1" name="Shape 399"/>
        <p:cNvGrpSpPr/>
        <p:nvPr/>
      </p:nvGrpSpPr>
      <p:grpSpPr>
        <a:xfrm>
          <a:off x="0" y="0"/>
          <a:ext cx="0" cy="0"/>
          <a:chOff x="0" y="0"/>
          <a:chExt cx="0" cy="0"/>
        </a:xfrm>
      </p:grpSpPr>
      <p:sp>
        <p:nvSpPr>
          <p:cNvPr id="400" name="Google Shape;400;p70"/>
          <p:cNvSpPr txBox="1">
            <a:spLocks noGrp="1"/>
          </p:cNvSpPr>
          <p:nvPr>
            <p:ph type="title"/>
          </p:nvPr>
        </p:nvSpPr>
        <p:spPr>
          <a:xfrm>
            <a:off x="457200" y="448056"/>
            <a:ext cx="8229600" cy="576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7" name="Google Shape;407;p70"/>
          <p:cNvSpPr txBox="1">
            <a:spLocks noGrp="1"/>
          </p:cNvSpPr>
          <p:nvPr>
            <p:ph type="body" idx="1"/>
          </p:nvPr>
        </p:nvSpPr>
        <p:spPr>
          <a:xfrm>
            <a:off x="457200" y="1472184"/>
            <a:ext cx="2606100" cy="28680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408" name="Google Shape;408;p70"/>
          <p:cNvSpPr txBox="1">
            <a:spLocks noGrp="1"/>
          </p:cNvSpPr>
          <p:nvPr>
            <p:ph type="body" idx="2"/>
          </p:nvPr>
        </p:nvSpPr>
        <p:spPr>
          <a:xfrm>
            <a:off x="3237000" y="1472184"/>
            <a:ext cx="2606100" cy="28680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409" name="Google Shape;409;p70"/>
          <p:cNvSpPr txBox="1">
            <a:spLocks noGrp="1"/>
          </p:cNvSpPr>
          <p:nvPr>
            <p:ph type="body" idx="3"/>
          </p:nvPr>
        </p:nvSpPr>
        <p:spPr>
          <a:xfrm>
            <a:off x="6016800" y="1484573"/>
            <a:ext cx="2606100" cy="28680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Tree>
    <p:extLst>
      <p:ext uri="{BB962C8B-B14F-4D97-AF65-F5344CB8AC3E}">
        <p14:creationId xmlns:p14="http://schemas.microsoft.com/office/powerpoint/2010/main" val="139261136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3-bullet-2">
  <p:cSld name="3-bullet-2">
    <p:spTree>
      <p:nvGrpSpPr>
        <p:cNvPr id="1" name="Shape 391"/>
        <p:cNvGrpSpPr/>
        <p:nvPr/>
      </p:nvGrpSpPr>
      <p:grpSpPr>
        <a:xfrm>
          <a:off x="0" y="0"/>
          <a:ext cx="0" cy="0"/>
          <a:chOff x="0" y="0"/>
          <a:chExt cx="0" cy="0"/>
        </a:xfrm>
      </p:grpSpPr>
      <p:sp>
        <p:nvSpPr>
          <p:cNvPr id="392" name="Google Shape;392;p69"/>
          <p:cNvSpPr txBox="1">
            <a:spLocks noGrp="1"/>
          </p:cNvSpPr>
          <p:nvPr>
            <p:ph type="body" idx="1"/>
          </p:nvPr>
        </p:nvSpPr>
        <p:spPr>
          <a:xfrm>
            <a:off x="457200" y="1607925"/>
            <a:ext cx="2606100" cy="2182200"/>
          </a:xfrm>
          <a:prstGeom prst="rect">
            <a:avLst/>
          </a:prstGeom>
          <a:noFill/>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393" name="Google Shape;393;p69"/>
          <p:cNvSpPr txBox="1">
            <a:spLocks noGrp="1"/>
          </p:cNvSpPr>
          <p:nvPr>
            <p:ph type="body" idx="2"/>
          </p:nvPr>
        </p:nvSpPr>
        <p:spPr>
          <a:xfrm>
            <a:off x="3237000" y="1607925"/>
            <a:ext cx="2606100" cy="21822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394" name="Google Shape;394;p69"/>
          <p:cNvSpPr txBox="1">
            <a:spLocks noGrp="1"/>
          </p:cNvSpPr>
          <p:nvPr>
            <p:ph type="body" idx="3"/>
          </p:nvPr>
        </p:nvSpPr>
        <p:spPr>
          <a:xfrm>
            <a:off x="6016800" y="1607925"/>
            <a:ext cx="2606100" cy="21822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395" name="Google Shape;395;p69"/>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Tree>
    <p:extLst>
      <p:ext uri="{BB962C8B-B14F-4D97-AF65-F5344CB8AC3E}">
        <p14:creationId xmlns:p14="http://schemas.microsoft.com/office/powerpoint/2010/main" val="323181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_2">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59" name="Google Shape;59;p15"/>
          <p:cNvSpPr txBox="1">
            <a:spLocks noGrp="1"/>
          </p:cNvSpPr>
          <p:nvPr>
            <p:ph type="body" idx="1"/>
          </p:nvPr>
        </p:nvSpPr>
        <p:spPr>
          <a:xfrm>
            <a:off x="457200" y="1140000"/>
            <a:ext cx="4114800" cy="342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3-bullet-4 1">
  <p:cSld name="3-bullet-4 1">
    <p:spTree>
      <p:nvGrpSpPr>
        <p:cNvPr id="1" name="Shape 423"/>
        <p:cNvGrpSpPr/>
        <p:nvPr/>
      </p:nvGrpSpPr>
      <p:grpSpPr>
        <a:xfrm>
          <a:off x="0" y="0"/>
          <a:ext cx="0" cy="0"/>
          <a:chOff x="0" y="0"/>
          <a:chExt cx="0" cy="0"/>
        </a:xfrm>
      </p:grpSpPr>
      <p:sp>
        <p:nvSpPr>
          <p:cNvPr id="425" name="Google Shape;425;p73"/>
          <p:cNvSpPr txBox="1">
            <a:spLocks noGrp="1"/>
          </p:cNvSpPr>
          <p:nvPr>
            <p:ph type="subTitle" idx="1"/>
          </p:nvPr>
        </p:nvSpPr>
        <p:spPr>
          <a:xfrm>
            <a:off x="6893400" y="1597025"/>
            <a:ext cx="916800" cy="916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1"/>
              </a:buClr>
              <a:buSzPts val="2800"/>
              <a:buNone/>
              <a:defRPr sz="2800" b="1">
                <a:solidFill>
                  <a:schemeClr val="accent1"/>
                </a:solidFill>
              </a:defRPr>
            </a:lvl1pPr>
            <a:lvl2pPr lvl="1" algn="ctr">
              <a:spcBef>
                <a:spcPts val="0"/>
              </a:spcBef>
              <a:spcAft>
                <a:spcPts val="0"/>
              </a:spcAft>
              <a:buClr>
                <a:schemeClr val="accent1"/>
              </a:buClr>
              <a:buSzPts val="2800"/>
              <a:buNone/>
              <a:defRPr sz="2800" b="1">
                <a:solidFill>
                  <a:schemeClr val="accent1"/>
                </a:solidFill>
              </a:defRPr>
            </a:lvl2pPr>
            <a:lvl3pPr lvl="2" algn="ctr">
              <a:spcBef>
                <a:spcPts val="0"/>
              </a:spcBef>
              <a:spcAft>
                <a:spcPts val="0"/>
              </a:spcAft>
              <a:buClr>
                <a:schemeClr val="accent1"/>
              </a:buClr>
              <a:buSzPts val="2800"/>
              <a:buNone/>
              <a:defRPr sz="2800" b="1">
                <a:solidFill>
                  <a:schemeClr val="accent1"/>
                </a:solidFill>
              </a:defRPr>
            </a:lvl3pPr>
            <a:lvl4pPr lvl="3" algn="ctr">
              <a:spcBef>
                <a:spcPts val="0"/>
              </a:spcBef>
              <a:spcAft>
                <a:spcPts val="0"/>
              </a:spcAft>
              <a:buClr>
                <a:schemeClr val="accent1"/>
              </a:buClr>
              <a:buSzPts val="2800"/>
              <a:buNone/>
              <a:defRPr sz="2800" b="1">
                <a:solidFill>
                  <a:schemeClr val="accent1"/>
                </a:solidFill>
              </a:defRPr>
            </a:lvl4pPr>
            <a:lvl5pPr lvl="4" algn="ctr">
              <a:spcBef>
                <a:spcPts val="0"/>
              </a:spcBef>
              <a:spcAft>
                <a:spcPts val="0"/>
              </a:spcAft>
              <a:buClr>
                <a:schemeClr val="accent1"/>
              </a:buClr>
              <a:buSzPts val="2800"/>
              <a:buNone/>
              <a:defRPr sz="2800" b="1">
                <a:solidFill>
                  <a:schemeClr val="accent1"/>
                </a:solidFill>
              </a:defRPr>
            </a:lvl5pPr>
            <a:lvl6pPr lvl="5" algn="ctr">
              <a:spcBef>
                <a:spcPts val="0"/>
              </a:spcBef>
              <a:spcAft>
                <a:spcPts val="0"/>
              </a:spcAft>
              <a:buClr>
                <a:schemeClr val="accent1"/>
              </a:buClr>
              <a:buSzPts val="2800"/>
              <a:buNone/>
              <a:defRPr sz="2800" b="1">
                <a:solidFill>
                  <a:schemeClr val="accent1"/>
                </a:solidFill>
              </a:defRPr>
            </a:lvl6pPr>
            <a:lvl7pPr lvl="6" algn="ctr">
              <a:spcBef>
                <a:spcPts val="0"/>
              </a:spcBef>
              <a:spcAft>
                <a:spcPts val="0"/>
              </a:spcAft>
              <a:buClr>
                <a:schemeClr val="accent1"/>
              </a:buClr>
              <a:buSzPts val="2800"/>
              <a:buNone/>
              <a:defRPr sz="2800" b="1">
                <a:solidFill>
                  <a:schemeClr val="accent1"/>
                </a:solidFill>
              </a:defRPr>
            </a:lvl7pPr>
            <a:lvl8pPr lvl="7" algn="ctr">
              <a:spcBef>
                <a:spcPts val="0"/>
              </a:spcBef>
              <a:spcAft>
                <a:spcPts val="0"/>
              </a:spcAft>
              <a:buClr>
                <a:schemeClr val="accent1"/>
              </a:buClr>
              <a:buSzPts val="2800"/>
              <a:buNone/>
              <a:defRPr sz="2800" b="1">
                <a:solidFill>
                  <a:schemeClr val="accent1"/>
                </a:solidFill>
              </a:defRPr>
            </a:lvl8pPr>
            <a:lvl9pPr lvl="8" algn="ctr">
              <a:spcBef>
                <a:spcPts val="0"/>
              </a:spcBef>
              <a:spcAft>
                <a:spcPts val="0"/>
              </a:spcAft>
              <a:buClr>
                <a:schemeClr val="accent1"/>
              </a:buClr>
              <a:buSzPts val="2800"/>
              <a:buNone/>
              <a:defRPr sz="2800" b="1">
                <a:solidFill>
                  <a:schemeClr val="accent1"/>
                </a:solidFill>
              </a:defRPr>
            </a:lvl9pPr>
          </a:lstStyle>
          <a:p>
            <a:endParaRPr/>
          </a:p>
        </p:txBody>
      </p:sp>
      <p:sp>
        <p:nvSpPr>
          <p:cNvPr id="427" name="Google Shape;427;p73"/>
          <p:cNvSpPr txBox="1">
            <a:spLocks noGrp="1"/>
          </p:cNvSpPr>
          <p:nvPr>
            <p:ph type="subTitle" idx="2"/>
          </p:nvPr>
        </p:nvSpPr>
        <p:spPr>
          <a:xfrm>
            <a:off x="4113600" y="1597025"/>
            <a:ext cx="916800" cy="916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1"/>
              </a:buClr>
              <a:buSzPts val="2800"/>
              <a:buNone/>
              <a:defRPr sz="2800" b="1">
                <a:solidFill>
                  <a:schemeClr val="accent1"/>
                </a:solidFill>
              </a:defRPr>
            </a:lvl1pPr>
            <a:lvl2pPr lvl="1" algn="ctr">
              <a:spcBef>
                <a:spcPts val="0"/>
              </a:spcBef>
              <a:spcAft>
                <a:spcPts val="0"/>
              </a:spcAft>
              <a:buClr>
                <a:schemeClr val="accent1"/>
              </a:buClr>
              <a:buSzPts val="2800"/>
              <a:buNone/>
              <a:defRPr sz="2800" b="1">
                <a:solidFill>
                  <a:schemeClr val="accent1"/>
                </a:solidFill>
              </a:defRPr>
            </a:lvl2pPr>
            <a:lvl3pPr lvl="2" algn="ctr">
              <a:spcBef>
                <a:spcPts val="0"/>
              </a:spcBef>
              <a:spcAft>
                <a:spcPts val="0"/>
              </a:spcAft>
              <a:buClr>
                <a:schemeClr val="accent1"/>
              </a:buClr>
              <a:buSzPts val="2800"/>
              <a:buNone/>
              <a:defRPr sz="2800" b="1">
                <a:solidFill>
                  <a:schemeClr val="accent1"/>
                </a:solidFill>
              </a:defRPr>
            </a:lvl3pPr>
            <a:lvl4pPr lvl="3" algn="ctr">
              <a:spcBef>
                <a:spcPts val="0"/>
              </a:spcBef>
              <a:spcAft>
                <a:spcPts val="0"/>
              </a:spcAft>
              <a:buClr>
                <a:schemeClr val="accent1"/>
              </a:buClr>
              <a:buSzPts val="2800"/>
              <a:buNone/>
              <a:defRPr sz="2800" b="1">
                <a:solidFill>
                  <a:schemeClr val="accent1"/>
                </a:solidFill>
              </a:defRPr>
            </a:lvl4pPr>
            <a:lvl5pPr lvl="4" algn="ctr">
              <a:spcBef>
                <a:spcPts val="0"/>
              </a:spcBef>
              <a:spcAft>
                <a:spcPts val="0"/>
              </a:spcAft>
              <a:buClr>
                <a:schemeClr val="accent1"/>
              </a:buClr>
              <a:buSzPts val="2800"/>
              <a:buNone/>
              <a:defRPr sz="2800" b="1">
                <a:solidFill>
                  <a:schemeClr val="accent1"/>
                </a:solidFill>
              </a:defRPr>
            </a:lvl5pPr>
            <a:lvl6pPr lvl="5" algn="ctr">
              <a:spcBef>
                <a:spcPts val="0"/>
              </a:spcBef>
              <a:spcAft>
                <a:spcPts val="0"/>
              </a:spcAft>
              <a:buClr>
                <a:schemeClr val="accent1"/>
              </a:buClr>
              <a:buSzPts val="2800"/>
              <a:buNone/>
              <a:defRPr sz="2800" b="1">
                <a:solidFill>
                  <a:schemeClr val="accent1"/>
                </a:solidFill>
              </a:defRPr>
            </a:lvl6pPr>
            <a:lvl7pPr lvl="6" algn="ctr">
              <a:spcBef>
                <a:spcPts val="0"/>
              </a:spcBef>
              <a:spcAft>
                <a:spcPts val="0"/>
              </a:spcAft>
              <a:buClr>
                <a:schemeClr val="accent1"/>
              </a:buClr>
              <a:buSzPts val="2800"/>
              <a:buNone/>
              <a:defRPr sz="2800" b="1">
                <a:solidFill>
                  <a:schemeClr val="accent1"/>
                </a:solidFill>
              </a:defRPr>
            </a:lvl7pPr>
            <a:lvl8pPr lvl="7" algn="ctr">
              <a:spcBef>
                <a:spcPts val="0"/>
              </a:spcBef>
              <a:spcAft>
                <a:spcPts val="0"/>
              </a:spcAft>
              <a:buClr>
                <a:schemeClr val="accent1"/>
              </a:buClr>
              <a:buSzPts val="2800"/>
              <a:buNone/>
              <a:defRPr sz="2800" b="1">
                <a:solidFill>
                  <a:schemeClr val="accent1"/>
                </a:solidFill>
              </a:defRPr>
            </a:lvl8pPr>
            <a:lvl9pPr lvl="8" algn="ctr">
              <a:spcBef>
                <a:spcPts val="0"/>
              </a:spcBef>
              <a:spcAft>
                <a:spcPts val="0"/>
              </a:spcAft>
              <a:buClr>
                <a:schemeClr val="accent1"/>
              </a:buClr>
              <a:buSzPts val="2800"/>
              <a:buNone/>
              <a:defRPr sz="2800" b="1">
                <a:solidFill>
                  <a:schemeClr val="accent1"/>
                </a:solidFill>
              </a:defRPr>
            </a:lvl9pPr>
          </a:lstStyle>
          <a:p>
            <a:endParaRPr/>
          </a:p>
        </p:txBody>
      </p:sp>
      <p:sp>
        <p:nvSpPr>
          <p:cNvPr id="429" name="Google Shape;429;p73"/>
          <p:cNvSpPr txBox="1">
            <a:spLocks noGrp="1"/>
          </p:cNvSpPr>
          <p:nvPr>
            <p:ph type="subTitle" idx="3"/>
          </p:nvPr>
        </p:nvSpPr>
        <p:spPr>
          <a:xfrm>
            <a:off x="1333800" y="1597025"/>
            <a:ext cx="916800" cy="916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1"/>
              </a:buClr>
              <a:buSzPts val="2800"/>
              <a:buNone/>
              <a:defRPr sz="2800" b="1">
                <a:solidFill>
                  <a:schemeClr val="accent1"/>
                </a:solidFill>
              </a:defRPr>
            </a:lvl1pPr>
            <a:lvl2pPr lvl="1" algn="ctr">
              <a:spcBef>
                <a:spcPts val="0"/>
              </a:spcBef>
              <a:spcAft>
                <a:spcPts val="0"/>
              </a:spcAft>
              <a:buClr>
                <a:schemeClr val="accent1"/>
              </a:buClr>
              <a:buSzPts val="2800"/>
              <a:buNone/>
              <a:defRPr sz="2800" b="1">
                <a:solidFill>
                  <a:schemeClr val="accent1"/>
                </a:solidFill>
              </a:defRPr>
            </a:lvl2pPr>
            <a:lvl3pPr lvl="2" algn="ctr">
              <a:spcBef>
                <a:spcPts val="0"/>
              </a:spcBef>
              <a:spcAft>
                <a:spcPts val="0"/>
              </a:spcAft>
              <a:buClr>
                <a:schemeClr val="accent1"/>
              </a:buClr>
              <a:buSzPts val="2800"/>
              <a:buNone/>
              <a:defRPr sz="2800" b="1">
                <a:solidFill>
                  <a:schemeClr val="accent1"/>
                </a:solidFill>
              </a:defRPr>
            </a:lvl3pPr>
            <a:lvl4pPr lvl="3" algn="ctr">
              <a:spcBef>
                <a:spcPts val="0"/>
              </a:spcBef>
              <a:spcAft>
                <a:spcPts val="0"/>
              </a:spcAft>
              <a:buClr>
                <a:schemeClr val="accent1"/>
              </a:buClr>
              <a:buSzPts val="2800"/>
              <a:buNone/>
              <a:defRPr sz="2800" b="1">
                <a:solidFill>
                  <a:schemeClr val="accent1"/>
                </a:solidFill>
              </a:defRPr>
            </a:lvl4pPr>
            <a:lvl5pPr lvl="4" algn="ctr">
              <a:spcBef>
                <a:spcPts val="0"/>
              </a:spcBef>
              <a:spcAft>
                <a:spcPts val="0"/>
              </a:spcAft>
              <a:buClr>
                <a:schemeClr val="accent1"/>
              </a:buClr>
              <a:buSzPts val="2800"/>
              <a:buNone/>
              <a:defRPr sz="2800" b="1">
                <a:solidFill>
                  <a:schemeClr val="accent1"/>
                </a:solidFill>
              </a:defRPr>
            </a:lvl5pPr>
            <a:lvl6pPr lvl="5" algn="ctr">
              <a:spcBef>
                <a:spcPts val="0"/>
              </a:spcBef>
              <a:spcAft>
                <a:spcPts val="0"/>
              </a:spcAft>
              <a:buClr>
                <a:schemeClr val="accent1"/>
              </a:buClr>
              <a:buSzPts val="2800"/>
              <a:buNone/>
              <a:defRPr sz="2800" b="1">
                <a:solidFill>
                  <a:schemeClr val="accent1"/>
                </a:solidFill>
              </a:defRPr>
            </a:lvl6pPr>
            <a:lvl7pPr lvl="6" algn="ctr">
              <a:spcBef>
                <a:spcPts val="0"/>
              </a:spcBef>
              <a:spcAft>
                <a:spcPts val="0"/>
              </a:spcAft>
              <a:buClr>
                <a:schemeClr val="accent1"/>
              </a:buClr>
              <a:buSzPts val="2800"/>
              <a:buNone/>
              <a:defRPr sz="2800" b="1">
                <a:solidFill>
                  <a:schemeClr val="accent1"/>
                </a:solidFill>
              </a:defRPr>
            </a:lvl7pPr>
            <a:lvl8pPr lvl="7" algn="ctr">
              <a:spcBef>
                <a:spcPts val="0"/>
              </a:spcBef>
              <a:spcAft>
                <a:spcPts val="0"/>
              </a:spcAft>
              <a:buClr>
                <a:schemeClr val="accent1"/>
              </a:buClr>
              <a:buSzPts val="2800"/>
              <a:buNone/>
              <a:defRPr sz="2800" b="1">
                <a:solidFill>
                  <a:schemeClr val="accent1"/>
                </a:solidFill>
              </a:defRPr>
            </a:lvl8pPr>
            <a:lvl9pPr lvl="8" algn="ctr">
              <a:spcBef>
                <a:spcPts val="0"/>
              </a:spcBef>
              <a:spcAft>
                <a:spcPts val="0"/>
              </a:spcAft>
              <a:buClr>
                <a:schemeClr val="accent1"/>
              </a:buClr>
              <a:buSzPts val="2800"/>
              <a:buNone/>
              <a:defRPr sz="2800" b="1">
                <a:solidFill>
                  <a:schemeClr val="accent1"/>
                </a:solidFill>
              </a:defRPr>
            </a:lvl9pPr>
          </a:lstStyle>
          <a:p>
            <a:endParaRPr/>
          </a:p>
        </p:txBody>
      </p:sp>
      <p:sp>
        <p:nvSpPr>
          <p:cNvPr id="430" name="Google Shape;430;p73"/>
          <p:cNvSpPr txBox="1">
            <a:spLocks noGrp="1"/>
          </p:cNvSpPr>
          <p:nvPr>
            <p:ph type="body" idx="4"/>
          </p:nvPr>
        </p:nvSpPr>
        <p:spPr>
          <a:xfrm>
            <a:off x="489150" y="2727525"/>
            <a:ext cx="2606100" cy="1848000"/>
          </a:xfrm>
          <a:prstGeom prst="rect">
            <a:avLst/>
          </a:prstGeom>
        </p:spPr>
        <p:txBody>
          <a:bodyPr spcFirstLastPara="1" wrap="square" lIns="137150" tIns="91425" rIns="137150" bIns="91425" anchor="t" anchorCtr="0">
            <a:normAutofit/>
          </a:bodyPr>
          <a:lstStyle>
            <a:lvl1pPr marL="457200" lvl="0" indent="-304800" algn="ctr">
              <a:spcBef>
                <a:spcPts val="0"/>
              </a:spcBef>
              <a:spcAft>
                <a:spcPts val="0"/>
              </a:spcAft>
              <a:buClr>
                <a:schemeClr val="dk1"/>
              </a:buClr>
              <a:buSzPts val="1200"/>
              <a:buChar char="•"/>
              <a:defRPr sz="1200">
                <a:solidFill>
                  <a:schemeClr val="dk1"/>
                </a:solidFill>
              </a:defRPr>
            </a:lvl1pPr>
            <a:lvl2pPr marL="914400" lvl="1" indent="-304800" algn="ctr">
              <a:spcBef>
                <a:spcPts val="1000"/>
              </a:spcBef>
              <a:spcAft>
                <a:spcPts val="0"/>
              </a:spcAft>
              <a:buClr>
                <a:schemeClr val="dk1"/>
              </a:buClr>
              <a:buSzPts val="1200"/>
              <a:buChar char="○"/>
              <a:defRPr sz="1200">
                <a:solidFill>
                  <a:schemeClr val="dk1"/>
                </a:solidFill>
              </a:defRPr>
            </a:lvl2pPr>
            <a:lvl3pPr marL="1371600" lvl="2" indent="-304800" algn="ctr">
              <a:spcBef>
                <a:spcPts val="1000"/>
              </a:spcBef>
              <a:spcAft>
                <a:spcPts val="0"/>
              </a:spcAft>
              <a:buClr>
                <a:schemeClr val="dk1"/>
              </a:buClr>
              <a:buSzPts val="1200"/>
              <a:buChar char="■"/>
              <a:defRPr sz="1200">
                <a:solidFill>
                  <a:schemeClr val="dk1"/>
                </a:solidFill>
              </a:defRPr>
            </a:lvl3pPr>
            <a:lvl4pPr marL="1828800" lvl="3" indent="-304800" algn="ctr">
              <a:spcBef>
                <a:spcPts val="1000"/>
              </a:spcBef>
              <a:spcAft>
                <a:spcPts val="0"/>
              </a:spcAft>
              <a:buClr>
                <a:schemeClr val="dk1"/>
              </a:buClr>
              <a:buSzPts val="1200"/>
              <a:buChar char="●"/>
              <a:defRPr sz="1200">
                <a:solidFill>
                  <a:schemeClr val="dk1"/>
                </a:solidFill>
              </a:defRPr>
            </a:lvl4pPr>
            <a:lvl5pPr marL="2286000" lvl="4" indent="-304800" algn="ctr">
              <a:spcBef>
                <a:spcPts val="1000"/>
              </a:spcBef>
              <a:spcAft>
                <a:spcPts val="0"/>
              </a:spcAft>
              <a:buClr>
                <a:schemeClr val="dk1"/>
              </a:buClr>
              <a:buSzPts val="1200"/>
              <a:buChar char="○"/>
              <a:defRPr sz="1200">
                <a:solidFill>
                  <a:schemeClr val="dk1"/>
                </a:solidFill>
              </a:defRPr>
            </a:lvl5pPr>
            <a:lvl6pPr marL="2743200" lvl="5" indent="-304800" algn="ctr">
              <a:spcBef>
                <a:spcPts val="1000"/>
              </a:spcBef>
              <a:spcAft>
                <a:spcPts val="0"/>
              </a:spcAft>
              <a:buClr>
                <a:schemeClr val="dk1"/>
              </a:buClr>
              <a:buSzPts val="1200"/>
              <a:buChar char="■"/>
              <a:defRPr sz="1200">
                <a:solidFill>
                  <a:schemeClr val="dk1"/>
                </a:solidFill>
              </a:defRPr>
            </a:lvl6pPr>
            <a:lvl7pPr marL="3200400" lvl="6" indent="-304800" algn="ctr">
              <a:spcBef>
                <a:spcPts val="1000"/>
              </a:spcBef>
              <a:spcAft>
                <a:spcPts val="0"/>
              </a:spcAft>
              <a:buClr>
                <a:schemeClr val="dk1"/>
              </a:buClr>
              <a:buSzPts val="1200"/>
              <a:buChar char="●"/>
              <a:defRPr sz="1200">
                <a:solidFill>
                  <a:schemeClr val="dk1"/>
                </a:solidFill>
              </a:defRPr>
            </a:lvl7pPr>
            <a:lvl8pPr marL="3657600" lvl="7" indent="-304800" algn="ctr">
              <a:spcBef>
                <a:spcPts val="1000"/>
              </a:spcBef>
              <a:spcAft>
                <a:spcPts val="0"/>
              </a:spcAft>
              <a:buClr>
                <a:schemeClr val="dk1"/>
              </a:buClr>
              <a:buSzPts val="1200"/>
              <a:buChar char="○"/>
              <a:defRPr sz="1200">
                <a:solidFill>
                  <a:schemeClr val="dk1"/>
                </a:solidFill>
              </a:defRPr>
            </a:lvl8pPr>
            <a:lvl9pPr marL="4114800" lvl="8" indent="-304800" algn="ctr">
              <a:spcBef>
                <a:spcPts val="1000"/>
              </a:spcBef>
              <a:spcAft>
                <a:spcPts val="1000"/>
              </a:spcAft>
              <a:buClr>
                <a:schemeClr val="dk1"/>
              </a:buClr>
              <a:buSzPts val="1200"/>
              <a:buChar char="■"/>
              <a:defRPr sz="1200">
                <a:solidFill>
                  <a:schemeClr val="dk1"/>
                </a:solidFill>
              </a:defRPr>
            </a:lvl9pPr>
          </a:lstStyle>
          <a:p>
            <a:endParaRPr/>
          </a:p>
        </p:txBody>
      </p:sp>
      <p:sp>
        <p:nvSpPr>
          <p:cNvPr id="431" name="Google Shape;431;p73"/>
          <p:cNvSpPr txBox="1">
            <a:spLocks noGrp="1"/>
          </p:cNvSpPr>
          <p:nvPr>
            <p:ph type="body" idx="5"/>
          </p:nvPr>
        </p:nvSpPr>
        <p:spPr>
          <a:xfrm>
            <a:off x="3268950" y="2727525"/>
            <a:ext cx="2606100" cy="1848000"/>
          </a:xfrm>
          <a:prstGeom prst="rect">
            <a:avLst/>
          </a:prstGeom>
        </p:spPr>
        <p:txBody>
          <a:bodyPr spcFirstLastPara="1" wrap="square" lIns="137150" tIns="91425" rIns="137150" bIns="91425" anchor="t" anchorCtr="0">
            <a:normAutofit/>
          </a:bodyPr>
          <a:lstStyle>
            <a:lvl1pPr marL="457200" lvl="0" indent="-304800" algn="ctr">
              <a:spcBef>
                <a:spcPts val="0"/>
              </a:spcBef>
              <a:spcAft>
                <a:spcPts val="0"/>
              </a:spcAft>
              <a:buClr>
                <a:schemeClr val="dk1"/>
              </a:buClr>
              <a:buSzPts val="1200"/>
              <a:buChar char="•"/>
              <a:defRPr sz="1200">
                <a:solidFill>
                  <a:schemeClr val="dk1"/>
                </a:solidFill>
              </a:defRPr>
            </a:lvl1pPr>
            <a:lvl2pPr marL="914400" lvl="1" indent="-304800" algn="ctr">
              <a:spcBef>
                <a:spcPts val="1000"/>
              </a:spcBef>
              <a:spcAft>
                <a:spcPts val="0"/>
              </a:spcAft>
              <a:buClr>
                <a:schemeClr val="dk1"/>
              </a:buClr>
              <a:buSzPts val="1200"/>
              <a:buChar char="○"/>
              <a:defRPr sz="1200">
                <a:solidFill>
                  <a:schemeClr val="dk1"/>
                </a:solidFill>
              </a:defRPr>
            </a:lvl2pPr>
            <a:lvl3pPr marL="1371600" lvl="2" indent="-304800" algn="ctr">
              <a:spcBef>
                <a:spcPts val="1000"/>
              </a:spcBef>
              <a:spcAft>
                <a:spcPts val="0"/>
              </a:spcAft>
              <a:buClr>
                <a:schemeClr val="dk1"/>
              </a:buClr>
              <a:buSzPts val="1200"/>
              <a:buChar char="■"/>
              <a:defRPr sz="1200">
                <a:solidFill>
                  <a:schemeClr val="dk1"/>
                </a:solidFill>
              </a:defRPr>
            </a:lvl3pPr>
            <a:lvl4pPr marL="1828800" lvl="3" indent="-304800" algn="ctr">
              <a:spcBef>
                <a:spcPts val="1000"/>
              </a:spcBef>
              <a:spcAft>
                <a:spcPts val="0"/>
              </a:spcAft>
              <a:buClr>
                <a:schemeClr val="dk1"/>
              </a:buClr>
              <a:buSzPts val="1200"/>
              <a:buChar char="●"/>
              <a:defRPr sz="1200">
                <a:solidFill>
                  <a:schemeClr val="dk1"/>
                </a:solidFill>
              </a:defRPr>
            </a:lvl4pPr>
            <a:lvl5pPr marL="2286000" lvl="4" indent="-304800" algn="ctr">
              <a:spcBef>
                <a:spcPts val="1000"/>
              </a:spcBef>
              <a:spcAft>
                <a:spcPts val="0"/>
              </a:spcAft>
              <a:buClr>
                <a:schemeClr val="dk1"/>
              </a:buClr>
              <a:buSzPts val="1200"/>
              <a:buChar char="○"/>
              <a:defRPr sz="1200">
                <a:solidFill>
                  <a:schemeClr val="dk1"/>
                </a:solidFill>
              </a:defRPr>
            </a:lvl5pPr>
            <a:lvl6pPr marL="2743200" lvl="5" indent="-304800" algn="ctr">
              <a:spcBef>
                <a:spcPts val="1000"/>
              </a:spcBef>
              <a:spcAft>
                <a:spcPts val="0"/>
              </a:spcAft>
              <a:buClr>
                <a:schemeClr val="dk1"/>
              </a:buClr>
              <a:buSzPts val="1200"/>
              <a:buChar char="■"/>
              <a:defRPr sz="1200">
                <a:solidFill>
                  <a:schemeClr val="dk1"/>
                </a:solidFill>
              </a:defRPr>
            </a:lvl6pPr>
            <a:lvl7pPr marL="3200400" lvl="6" indent="-304800" algn="ctr">
              <a:spcBef>
                <a:spcPts val="1000"/>
              </a:spcBef>
              <a:spcAft>
                <a:spcPts val="0"/>
              </a:spcAft>
              <a:buClr>
                <a:schemeClr val="dk1"/>
              </a:buClr>
              <a:buSzPts val="1200"/>
              <a:buChar char="●"/>
              <a:defRPr sz="1200">
                <a:solidFill>
                  <a:schemeClr val="dk1"/>
                </a:solidFill>
              </a:defRPr>
            </a:lvl7pPr>
            <a:lvl8pPr marL="3657600" lvl="7" indent="-304800" algn="ctr">
              <a:spcBef>
                <a:spcPts val="1000"/>
              </a:spcBef>
              <a:spcAft>
                <a:spcPts val="0"/>
              </a:spcAft>
              <a:buClr>
                <a:schemeClr val="dk1"/>
              </a:buClr>
              <a:buSzPts val="1200"/>
              <a:buChar char="○"/>
              <a:defRPr sz="1200">
                <a:solidFill>
                  <a:schemeClr val="dk1"/>
                </a:solidFill>
              </a:defRPr>
            </a:lvl8pPr>
            <a:lvl9pPr marL="4114800" lvl="8" indent="-304800" algn="ctr">
              <a:spcBef>
                <a:spcPts val="1000"/>
              </a:spcBef>
              <a:spcAft>
                <a:spcPts val="1000"/>
              </a:spcAft>
              <a:buClr>
                <a:schemeClr val="dk1"/>
              </a:buClr>
              <a:buSzPts val="1200"/>
              <a:buChar char="■"/>
              <a:defRPr sz="1200">
                <a:solidFill>
                  <a:schemeClr val="dk1"/>
                </a:solidFill>
              </a:defRPr>
            </a:lvl9pPr>
          </a:lstStyle>
          <a:p>
            <a:endParaRPr/>
          </a:p>
        </p:txBody>
      </p:sp>
      <p:sp>
        <p:nvSpPr>
          <p:cNvPr id="432" name="Google Shape;432;p73"/>
          <p:cNvSpPr txBox="1">
            <a:spLocks noGrp="1"/>
          </p:cNvSpPr>
          <p:nvPr>
            <p:ph type="body" idx="6"/>
          </p:nvPr>
        </p:nvSpPr>
        <p:spPr>
          <a:xfrm>
            <a:off x="6048750" y="2727525"/>
            <a:ext cx="2606100" cy="1848000"/>
          </a:xfrm>
          <a:prstGeom prst="rect">
            <a:avLst/>
          </a:prstGeom>
        </p:spPr>
        <p:txBody>
          <a:bodyPr spcFirstLastPara="1" wrap="square" lIns="137150" tIns="91425" rIns="137150" bIns="91425" anchor="t" anchorCtr="0">
            <a:normAutofit/>
          </a:bodyPr>
          <a:lstStyle>
            <a:lvl1pPr marL="457200" lvl="0" indent="-304800" algn="ctr">
              <a:spcBef>
                <a:spcPts val="0"/>
              </a:spcBef>
              <a:spcAft>
                <a:spcPts val="0"/>
              </a:spcAft>
              <a:buClr>
                <a:schemeClr val="dk1"/>
              </a:buClr>
              <a:buSzPts val="1200"/>
              <a:buChar char="•"/>
              <a:defRPr sz="1200">
                <a:solidFill>
                  <a:schemeClr val="dk1"/>
                </a:solidFill>
              </a:defRPr>
            </a:lvl1pPr>
            <a:lvl2pPr marL="914400" lvl="1" indent="-304800" algn="ctr">
              <a:spcBef>
                <a:spcPts val="1000"/>
              </a:spcBef>
              <a:spcAft>
                <a:spcPts val="0"/>
              </a:spcAft>
              <a:buClr>
                <a:schemeClr val="dk1"/>
              </a:buClr>
              <a:buSzPts val="1200"/>
              <a:buChar char="○"/>
              <a:defRPr sz="1200">
                <a:solidFill>
                  <a:schemeClr val="dk1"/>
                </a:solidFill>
              </a:defRPr>
            </a:lvl2pPr>
            <a:lvl3pPr marL="1371600" lvl="2" indent="-304800" algn="ctr">
              <a:spcBef>
                <a:spcPts val="1000"/>
              </a:spcBef>
              <a:spcAft>
                <a:spcPts val="0"/>
              </a:spcAft>
              <a:buClr>
                <a:schemeClr val="dk1"/>
              </a:buClr>
              <a:buSzPts val="1200"/>
              <a:buChar char="■"/>
              <a:defRPr sz="1200">
                <a:solidFill>
                  <a:schemeClr val="dk1"/>
                </a:solidFill>
              </a:defRPr>
            </a:lvl3pPr>
            <a:lvl4pPr marL="1828800" lvl="3" indent="-304800" algn="ctr">
              <a:spcBef>
                <a:spcPts val="1000"/>
              </a:spcBef>
              <a:spcAft>
                <a:spcPts val="0"/>
              </a:spcAft>
              <a:buClr>
                <a:schemeClr val="dk1"/>
              </a:buClr>
              <a:buSzPts val="1200"/>
              <a:buChar char="●"/>
              <a:defRPr sz="1200">
                <a:solidFill>
                  <a:schemeClr val="dk1"/>
                </a:solidFill>
              </a:defRPr>
            </a:lvl4pPr>
            <a:lvl5pPr marL="2286000" lvl="4" indent="-304800" algn="ctr">
              <a:spcBef>
                <a:spcPts val="1000"/>
              </a:spcBef>
              <a:spcAft>
                <a:spcPts val="0"/>
              </a:spcAft>
              <a:buClr>
                <a:schemeClr val="dk1"/>
              </a:buClr>
              <a:buSzPts val="1200"/>
              <a:buChar char="○"/>
              <a:defRPr sz="1200">
                <a:solidFill>
                  <a:schemeClr val="dk1"/>
                </a:solidFill>
              </a:defRPr>
            </a:lvl5pPr>
            <a:lvl6pPr marL="2743200" lvl="5" indent="-304800" algn="ctr">
              <a:spcBef>
                <a:spcPts val="1000"/>
              </a:spcBef>
              <a:spcAft>
                <a:spcPts val="0"/>
              </a:spcAft>
              <a:buClr>
                <a:schemeClr val="dk1"/>
              </a:buClr>
              <a:buSzPts val="1200"/>
              <a:buChar char="■"/>
              <a:defRPr sz="1200">
                <a:solidFill>
                  <a:schemeClr val="dk1"/>
                </a:solidFill>
              </a:defRPr>
            </a:lvl6pPr>
            <a:lvl7pPr marL="3200400" lvl="6" indent="-304800" algn="ctr">
              <a:spcBef>
                <a:spcPts val="1000"/>
              </a:spcBef>
              <a:spcAft>
                <a:spcPts val="0"/>
              </a:spcAft>
              <a:buClr>
                <a:schemeClr val="dk1"/>
              </a:buClr>
              <a:buSzPts val="1200"/>
              <a:buChar char="●"/>
              <a:defRPr sz="1200">
                <a:solidFill>
                  <a:schemeClr val="dk1"/>
                </a:solidFill>
              </a:defRPr>
            </a:lvl7pPr>
            <a:lvl8pPr marL="3657600" lvl="7" indent="-304800" algn="ctr">
              <a:spcBef>
                <a:spcPts val="1000"/>
              </a:spcBef>
              <a:spcAft>
                <a:spcPts val="0"/>
              </a:spcAft>
              <a:buClr>
                <a:schemeClr val="dk1"/>
              </a:buClr>
              <a:buSzPts val="1200"/>
              <a:buChar char="○"/>
              <a:defRPr sz="1200">
                <a:solidFill>
                  <a:schemeClr val="dk1"/>
                </a:solidFill>
              </a:defRPr>
            </a:lvl8pPr>
            <a:lvl9pPr marL="4114800" lvl="8" indent="-304800" algn="ctr">
              <a:spcBef>
                <a:spcPts val="1000"/>
              </a:spcBef>
              <a:spcAft>
                <a:spcPts val="1000"/>
              </a:spcAft>
              <a:buClr>
                <a:schemeClr val="dk1"/>
              </a:buClr>
              <a:buSzPts val="1200"/>
              <a:buChar char="■"/>
              <a:defRPr sz="1200">
                <a:solidFill>
                  <a:schemeClr val="dk1"/>
                </a:solidFill>
              </a:defRPr>
            </a:lvl9pPr>
          </a:lstStyle>
          <a:p>
            <a:endParaRPr/>
          </a:p>
        </p:txBody>
      </p:sp>
      <p:sp>
        <p:nvSpPr>
          <p:cNvPr id="433" name="Google Shape;433;p73"/>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Tree>
    <p:extLst>
      <p:ext uri="{BB962C8B-B14F-4D97-AF65-F5344CB8AC3E}">
        <p14:creationId xmlns:p14="http://schemas.microsoft.com/office/powerpoint/2010/main" val="89434300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6"/>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0" name="Google Shape;50;p86"/>
          <p:cNvSpPr txBox="1">
            <a:spLocks noGrp="1"/>
          </p:cNvSpPr>
          <p:nvPr>
            <p:ph type="subTitle" idx="1"/>
          </p:nvPr>
        </p:nvSpPr>
        <p:spPr>
          <a:xfrm>
            <a:off x="1247900" y="1830400"/>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1" name="Google Shape;51;p86"/>
          <p:cNvSpPr txBox="1">
            <a:spLocks noGrp="1"/>
          </p:cNvSpPr>
          <p:nvPr>
            <p:ph type="subTitle" idx="2"/>
          </p:nvPr>
        </p:nvSpPr>
        <p:spPr>
          <a:xfrm>
            <a:off x="1247900" y="2152011"/>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52" name="Google Shape;52;p86"/>
          <p:cNvSpPr txBox="1">
            <a:spLocks noGrp="1"/>
          </p:cNvSpPr>
          <p:nvPr>
            <p:ph type="subTitle" idx="3"/>
          </p:nvPr>
        </p:nvSpPr>
        <p:spPr>
          <a:xfrm>
            <a:off x="3600000" y="1830400"/>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3" name="Google Shape;53;p86"/>
          <p:cNvSpPr txBox="1">
            <a:spLocks noGrp="1"/>
          </p:cNvSpPr>
          <p:nvPr>
            <p:ph type="subTitle" idx="4"/>
          </p:nvPr>
        </p:nvSpPr>
        <p:spPr>
          <a:xfrm>
            <a:off x="3600000" y="2152011"/>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54" name="Google Shape;54;p86"/>
          <p:cNvSpPr txBox="1">
            <a:spLocks noGrp="1"/>
          </p:cNvSpPr>
          <p:nvPr>
            <p:ph type="subTitle" idx="5"/>
          </p:nvPr>
        </p:nvSpPr>
        <p:spPr>
          <a:xfrm>
            <a:off x="5952100" y="1830400"/>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5" name="Google Shape;55;p86"/>
          <p:cNvSpPr txBox="1">
            <a:spLocks noGrp="1"/>
          </p:cNvSpPr>
          <p:nvPr>
            <p:ph type="subTitle" idx="6"/>
          </p:nvPr>
        </p:nvSpPr>
        <p:spPr>
          <a:xfrm>
            <a:off x="5952100" y="2152011"/>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56" name="Google Shape;56;p86"/>
          <p:cNvSpPr txBox="1">
            <a:spLocks noGrp="1"/>
          </p:cNvSpPr>
          <p:nvPr>
            <p:ph type="subTitle" idx="7"/>
          </p:nvPr>
        </p:nvSpPr>
        <p:spPr>
          <a:xfrm>
            <a:off x="1247900" y="3432392"/>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7" name="Google Shape;57;p86"/>
          <p:cNvSpPr txBox="1">
            <a:spLocks noGrp="1"/>
          </p:cNvSpPr>
          <p:nvPr>
            <p:ph type="subTitle" idx="8"/>
          </p:nvPr>
        </p:nvSpPr>
        <p:spPr>
          <a:xfrm>
            <a:off x="1247900" y="3754003"/>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58" name="Google Shape;58;p86"/>
          <p:cNvSpPr txBox="1">
            <a:spLocks noGrp="1"/>
          </p:cNvSpPr>
          <p:nvPr>
            <p:ph type="subTitle" idx="9"/>
          </p:nvPr>
        </p:nvSpPr>
        <p:spPr>
          <a:xfrm>
            <a:off x="3600000" y="3432392"/>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9" name="Google Shape;59;p86"/>
          <p:cNvSpPr txBox="1">
            <a:spLocks noGrp="1"/>
          </p:cNvSpPr>
          <p:nvPr>
            <p:ph type="subTitle" idx="13"/>
          </p:nvPr>
        </p:nvSpPr>
        <p:spPr>
          <a:xfrm>
            <a:off x="3600000" y="3754003"/>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60" name="Google Shape;60;p86"/>
          <p:cNvSpPr txBox="1">
            <a:spLocks noGrp="1"/>
          </p:cNvSpPr>
          <p:nvPr>
            <p:ph type="subTitle" idx="14"/>
          </p:nvPr>
        </p:nvSpPr>
        <p:spPr>
          <a:xfrm>
            <a:off x="5952100" y="3432392"/>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61" name="Google Shape;61;p86"/>
          <p:cNvSpPr txBox="1">
            <a:spLocks noGrp="1"/>
          </p:cNvSpPr>
          <p:nvPr>
            <p:ph type="subTitle" idx="15"/>
          </p:nvPr>
        </p:nvSpPr>
        <p:spPr>
          <a:xfrm>
            <a:off x="5952100" y="3754003"/>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Tree>
    <p:extLst>
      <p:ext uri="{BB962C8B-B14F-4D97-AF65-F5344CB8AC3E}">
        <p14:creationId xmlns:p14="http://schemas.microsoft.com/office/powerpoint/2010/main" val="199795474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only 3">
  <p:cSld name="Title only 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2"/>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extLst>
      <p:ext uri="{BB962C8B-B14F-4D97-AF65-F5344CB8AC3E}">
        <p14:creationId xmlns:p14="http://schemas.microsoft.com/office/powerpoint/2010/main" val="26035687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bullet-3">
  <p:cSld name="3-bullet-3">
    <p:spTree>
      <p:nvGrpSpPr>
        <p:cNvPr id="1" name="Shape 383"/>
        <p:cNvGrpSpPr/>
        <p:nvPr/>
      </p:nvGrpSpPr>
      <p:grpSpPr>
        <a:xfrm>
          <a:off x="0" y="0"/>
          <a:ext cx="0" cy="0"/>
          <a:chOff x="0" y="0"/>
          <a:chExt cx="0" cy="0"/>
        </a:xfrm>
      </p:grpSpPr>
      <p:sp>
        <p:nvSpPr>
          <p:cNvPr id="384" name="Google Shape;384;p68"/>
          <p:cNvSpPr txBox="1">
            <a:spLocks noGrp="1"/>
          </p:cNvSpPr>
          <p:nvPr>
            <p:ph type="body" idx="1"/>
          </p:nvPr>
        </p:nvSpPr>
        <p:spPr>
          <a:xfrm>
            <a:off x="1373975" y="2361292"/>
            <a:ext cx="59457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385" name="Google Shape;385;p68"/>
          <p:cNvSpPr txBox="1">
            <a:spLocks noGrp="1"/>
          </p:cNvSpPr>
          <p:nvPr>
            <p:ph type="body" idx="2"/>
          </p:nvPr>
        </p:nvSpPr>
        <p:spPr>
          <a:xfrm>
            <a:off x="1373975" y="3582596"/>
            <a:ext cx="59457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386" name="Google Shape;386;p68"/>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387" name="Google Shape;387;p68"/>
          <p:cNvSpPr txBox="1">
            <a:spLocks noGrp="1"/>
          </p:cNvSpPr>
          <p:nvPr>
            <p:ph type="body" idx="3"/>
          </p:nvPr>
        </p:nvSpPr>
        <p:spPr>
          <a:xfrm>
            <a:off x="1373975" y="1140000"/>
            <a:ext cx="59457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Tree>
    <p:extLst>
      <p:ext uri="{BB962C8B-B14F-4D97-AF65-F5344CB8AC3E}">
        <p14:creationId xmlns:p14="http://schemas.microsoft.com/office/powerpoint/2010/main" val="237545712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1"/>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4" name="Google Shape;34;p81"/>
          <p:cNvSpPr txBox="1">
            <a:spLocks noGrp="1"/>
          </p:cNvSpPr>
          <p:nvPr>
            <p:ph type="body" idx="1"/>
          </p:nvPr>
        </p:nvSpPr>
        <p:spPr>
          <a:xfrm>
            <a:off x="991800" y="1622325"/>
            <a:ext cx="7160400" cy="2983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4239472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lus Light">
  <p:cSld name="CUSTOM_2_1">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62" name="Google Shape;62;p16"/>
          <p:cNvSpPr txBox="1">
            <a:spLocks noGrp="1"/>
          </p:cNvSpPr>
          <p:nvPr>
            <p:ph type="subTitle" idx="1"/>
          </p:nvPr>
        </p:nvSpPr>
        <p:spPr>
          <a:xfrm>
            <a:off x="457200" y="1142050"/>
            <a:ext cx="5519400" cy="4416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65" name="Google Shape;65;p17"/>
          <p:cNvSpPr txBox="1">
            <a:spLocks noGrp="1"/>
          </p:cNvSpPr>
          <p:nvPr>
            <p:ph type="body" idx="1"/>
          </p:nvPr>
        </p:nvSpPr>
        <p:spPr>
          <a:xfrm>
            <a:off x="457200" y="1140000"/>
            <a:ext cx="8229600" cy="3429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bullet-1">
  <p:cSld name="CUSTOM_3_2">
    <p:spTree>
      <p:nvGrpSpPr>
        <p:cNvPr id="1" name="Shape 66"/>
        <p:cNvGrpSpPr/>
        <p:nvPr/>
      </p:nvGrpSpPr>
      <p:grpSpPr>
        <a:xfrm>
          <a:off x="0" y="0"/>
          <a:ext cx="0" cy="0"/>
          <a:chOff x="0" y="0"/>
          <a:chExt cx="0" cy="0"/>
        </a:xfrm>
      </p:grpSpPr>
      <p:sp>
        <p:nvSpPr>
          <p:cNvPr id="67" name="Google Shape;67;p18"/>
          <p:cNvSpPr txBox="1">
            <a:spLocks noGrp="1"/>
          </p:cNvSpPr>
          <p:nvPr>
            <p:ph type="body" idx="1"/>
          </p:nvPr>
        </p:nvSpPr>
        <p:spPr>
          <a:xfrm>
            <a:off x="1373975" y="2361292"/>
            <a:ext cx="59457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68" name="Google Shape;68;p18"/>
          <p:cNvSpPr txBox="1">
            <a:spLocks noGrp="1"/>
          </p:cNvSpPr>
          <p:nvPr>
            <p:ph type="body" idx="2"/>
          </p:nvPr>
        </p:nvSpPr>
        <p:spPr>
          <a:xfrm>
            <a:off x="1373975" y="3582596"/>
            <a:ext cx="59457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69" name="Google Shape;69;p18"/>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70" name="Google Shape;70;p18"/>
          <p:cNvSpPr txBox="1">
            <a:spLocks noGrp="1"/>
          </p:cNvSpPr>
          <p:nvPr>
            <p:ph type="body" idx="3"/>
          </p:nvPr>
        </p:nvSpPr>
        <p:spPr>
          <a:xfrm>
            <a:off x="1373975" y="1140000"/>
            <a:ext cx="59457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71" name="Google Shape;71;p18"/>
          <p:cNvSpPr/>
          <p:nvPr/>
        </p:nvSpPr>
        <p:spPr>
          <a:xfrm>
            <a:off x="740588" y="1452150"/>
            <a:ext cx="350044" cy="350044"/>
          </a:xfrm>
          <a:custGeom>
            <a:avLst/>
            <a:gdLst/>
            <a:ahLst/>
            <a:cxnLst/>
            <a:rect l="l" t="t" r="r" b="b"/>
            <a:pathLst>
              <a:path w="190500" h="190500" extrusionOk="0">
                <a:moveTo>
                  <a:pt x="182880" y="95250"/>
                </a:moveTo>
                <a:cubicBezTo>
                  <a:pt x="182880" y="143510"/>
                  <a:pt x="143510" y="182880"/>
                  <a:pt x="95250" y="182880"/>
                </a:cubicBezTo>
                <a:cubicBezTo>
                  <a:pt x="46990" y="182880"/>
                  <a:pt x="8255" y="143510"/>
                  <a:pt x="8255" y="95250"/>
                </a:cubicBezTo>
                <a:cubicBezTo>
                  <a:pt x="8255" y="46990"/>
                  <a:pt x="46990" y="8255"/>
                  <a:pt x="95250" y="8255"/>
                </a:cubicBezTo>
                <a:cubicBezTo>
                  <a:pt x="143510" y="8255"/>
                  <a:pt x="182880" y="46990"/>
                  <a:pt x="182880" y="95250"/>
                </a:cubicBezTo>
                <a:close/>
                <a:moveTo>
                  <a:pt x="95250" y="190500"/>
                </a:moveTo>
                <a:cubicBezTo>
                  <a:pt x="147955" y="190500"/>
                  <a:pt x="190500" y="147955"/>
                  <a:pt x="190500" y="95250"/>
                </a:cubicBezTo>
                <a:cubicBezTo>
                  <a:pt x="190500" y="42545"/>
                  <a:pt x="147955" y="0"/>
                  <a:pt x="95250" y="0"/>
                </a:cubicBezTo>
                <a:cubicBezTo>
                  <a:pt x="42545" y="0"/>
                  <a:pt x="0" y="42545"/>
                  <a:pt x="0" y="95250"/>
                </a:cubicBezTo>
                <a:cubicBezTo>
                  <a:pt x="0" y="147955"/>
                  <a:pt x="42545" y="190500"/>
                  <a:pt x="95250" y="190500"/>
                </a:cubicBezTo>
                <a:close/>
                <a:moveTo>
                  <a:pt x="137160" y="98425"/>
                </a:moveTo>
                <a:lnTo>
                  <a:pt x="141605" y="95250"/>
                </a:lnTo>
                <a:lnTo>
                  <a:pt x="137160" y="92075"/>
                </a:lnTo>
                <a:lnTo>
                  <a:pt x="73660" y="44450"/>
                </a:lnTo>
                <a:cubicBezTo>
                  <a:pt x="71755" y="43180"/>
                  <a:pt x="69850" y="43180"/>
                  <a:pt x="68580" y="45085"/>
                </a:cubicBezTo>
                <a:cubicBezTo>
                  <a:pt x="66675" y="46990"/>
                  <a:pt x="67310" y="49530"/>
                  <a:pt x="69215" y="50800"/>
                </a:cubicBezTo>
                <a:lnTo>
                  <a:pt x="128270" y="95250"/>
                </a:lnTo>
                <a:lnTo>
                  <a:pt x="69215" y="139700"/>
                </a:lnTo>
                <a:cubicBezTo>
                  <a:pt x="67310" y="140970"/>
                  <a:pt x="66675" y="143510"/>
                  <a:pt x="68580" y="145415"/>
                </a:cubicBezTo>
                <a:cubicBezTo>
                  <a:pt x="69850" y="147320"/>
                  <a:pt x="71755" y="147320"/>
                  <a:pt x="73660" y="146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8"/>
          <p:cNvSpPr/>
          <p:nvPr/>
        </p:nvSpPr>
        <p:spPr>
          <a:xfrm>
            <a:off x="740588" y="2679300"/>
            <a:ext cx="350044" cy="350044"/>
          </a:xfrm>
          <a:custGeom>
            <a:avLst/>
            <a:gdLst/>
            <a:ahLst/>
            <a:cxnLst/>
            <a:rect l="l" t="t" r="r" b="b"/>
            <a:pathLst>
              <a:path w="190500" h="190500" extrusionOk="0">
                <a:moveTo>
                  <a:pt x="182880" y="95250"/>
                </a:moveTo>
                <a:cubicBezTo>
                  <a:pt x="182880" y="143510"/>
                  <a:pt x="143510" y="182880"/>
                  <a:pt x="95250" y="182880"/>
                </a:cubicBezTo>
                <a:cubicBezTo>
                  <a:pt x="46990" y="182880"/>
                  <a:pt x="8255" y="143510"/>
                  <a:pt x="8255" y="95250"/>
                </a:cubicBezTo>
                <a:cubicBezTo>
                  <a:pt x="8255" y="46990"/>
                  <a:pt x="46990" y="8255"/>
                  <a:pt x="95250" y="8255"/>
                </a:cubicBezTo>
                <a:cubicBezTo>
                  <a:pt x="143510" y="8255"/>
                  <a:pt x="182880" y="46990"/>
                  <a:pt x="182880" y="95250"/>
                </a:cubicBezTo>
                <a:close/>
                <a:moveTo>
                  <a:pt x="95250" y="190500"/>
                </a:moveTo>
                <a:cubicBezTo>
                  <a:pt x="147955" y="190500"/>
                  <a:pt x="190500" y="147955"/>
                  <a:pt x="190500" y="95250"/>
                </a:cubicBezTo>
                <a:cubicBezTo>
                  <a:pt x="190500" y="42545"/>
                  <a:pt x="147955" y="0"/>
                  <a:pt x="95250" y="0"/>
                </a:cubicBezTo>
                <a:cubicBezTo>
                  <a:pt x="42545" y="0"/>
                  <a:pt x="0" y="42545"/>
                  <a:pt x="0" y="95250"/>
                </a:cubicBezTo>
                <a:cubicBezTo>
                  <a:pt x="0" y="147955"/>
                  <a:pt x="42545" y="190500"/>
                  <a:pt x="95250" y="190500"/>
                </a:cubicBezTo>
                <a:close/>
                <a:moveTo>
                  <a:pt x="137160" y="98425"/>
                </a:moveTo>
                <a:lnTo>
                  <a:pt x="141605" y="95250"/>
                </a:lnTo>
                <a:lnTo>
                  <a:pt x="137160" y="92075"/>
                </a:lnTo>
                <a:lnTo>
                  <a:pt x="73660" y="44450"/>
                </a:lnTo>
                <a:cubicBezTo>
                  <a:pt x="71755" y="43180"/>
                  <a:pt x="69850" y="43180"/>
                  <a:pt x="68580" y="45085"/>
                </a:cubicBezTo>
                <a:cubicBezTo>
                  <a:pt x="66675" y="46990"/>
                  <a:pt x="67310" y="49530"/>
                  <a:pt x="69215" y="50800"/>
                </a:cubicBezTo>
                <a:lnTo>
                  <a:pt x="128270" y="95250"/>
                </a:lnTo>
                <a:lnTo>
                  <a:pt x="69215" y="139700"/>
                </a:lnTo>
                <a:cubicBezTo>
                  <a:pt x="67310" y="140970"/>
                  <a:pt x="66675" y="143510"/>
                  <a:pt x="68580" y="145415"/>
                </a:cubicBezTo>
                <a:cubicBezTo>
                  <a:pt x="69850" y="147320"/>
                  <a:pt x="71755" y="147320"/>
                  <a:pt x="73660" y="146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8"/>
          <p:cNvSpPr/>
          <p:nvPr/>
        </p:nvSpPr>
        <p:spPr>
          <a:xfrm>
            <a:off x="740588" y="3894700"/>
            <a:ext cx="350044" cy="350044"/>
          </a:xfrm>
          <a:custGeom>
            <a:avLst/>
            <a:gdLst/>
            <a:ahLst/>
            <a:cxnLst/>
            <a:rect l="l" t="t" r="r" b="b"/>
            <a:pathLst>
              <a:path w="190500" h="190500" extrusionOk="0">
                <a:moveTo>
                  <a:pt x="182880" y="95250"/>
                </a:moveTo>
                <a:cubicBezTo>
                  <a:pt x="182880" y="143510"/>
                  <a:pt x="143510" y="182880"/>
                  <a:pt x="95250" y="182880"/>
                </a:cubicBezTo>
                <a:cubicBezTo>
                  <a:pt x="46990" y="182880"/>
                  <a:pt x="8255" y="143510"/>
                  <a:pt x="8255" y="95250"/>
                </a:cubicBezTo>
                <a:cubicBezTo>
                  <a:pt x="8255" y="46990"/>
                  <a:pt x="46990" y="8255"/>
                  <a:pt x="95250" y="8255"/>
                </a:cubicBezTo>
                <a:cubicBezTo>
                  <a:pt x="143510" y="8255"/>
                  <a:pt x="182880" y="46990"/>
                  <a:pt x="182880" y="95250"/>
                </a:cubicBezTo>
                <a:close/>
                <a:moveTo>
                  <a:pt x="95250" y="190500"/>
                </a:moveTo>
                <a:cubicBezTo>
                  <a:pt x="147955" y="190500"/>
                  <a:pt x="190500" y="147955"/>
                  <a:pt x="190500" y="95250"/>
                </a:cubicBezTo>
                <a:cubicBezTo>
                  <a:pt x="190500" y="42545"/>
                  <a:pt x="147955" y="0"/>
                  <a:pt x="95250" y="0"/>
                </a:cubicBezTo>
                <a:cubicBezTo>
                  <a:pt x="42545" y="0"/>
                  <a:pt x="0" y="42545"/>
                  <a:pt x="0" y="95250"/>
                </a:cubicBezTo>
                <a:cubicBezTo>
                  <a:pt x="0" y="147955"/>
                  <a:pt x="42545" y="190500"/>
                  <a:pt x="95250" y="190500"/>
                </a:cubicBezTo>
                <a:close/>
                <a:moveTo>
                  <a:pt x="137160" y="98425"/>
                </a:moveTo>
                <a:lnTo>
                  <a:pt x="141605" y="95250"/>
                </a:lnTo>
                <a:lnTo>
                  <a:pt x="137160" y="92075"/>
                </a:lnTo>
                <a:lnTo>
                  <a:pt x="73660" y="44450"/>
                </a:lnTo>
                <a:cubicBezTo>
                  <a:pt x="71755" y="43180"/>
                  <a:pt x="69850" y="43180"/>
                  <a:pt x="68580" y="45085"/>
                </a:cubicBezTo>
                <a:cubicBezTo>
                  <a:pt x="66675" y="46990"/>
                  <a:pt x="67310" y="49530"/>
                  <a:pt x="69215" y="50800"/>
                </a:cubicBezTo>
                <a:lnTo>
                  <a:pt x="128270" y="95250"/>
                </a:lnTo>
                <a:lnTo>
                  <a:pt x="69215" y="139700"/>
                </a:lnTo>
                <a:cubicBezTo>
                  <a:pt x="67310" y="140970"/>
                  <a:pt x="66675" y="143510"/>
                  <a:pt x="68580" y="145415"/>
                </a:cubicBezTo>
                <a:cubicBezTo>
                  <a:pt x="69850" y="147320"/>
                  <a:pt x="71755" y="147320"/>
                  <a:pt x="73660" y="14605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bullet-1 1">
  <p:cSld name="CUSTOM_3_2_3">
    <p:spTree>
      <p:nvGrpSpPr>
        <p:cNvPr id="1" name="Shape 74"/>
        <p:cNvGrpSpPr/>
        <p:nvPr/>
      </p:nvGrpSpPr>
      <p:grpSpPr>
        <a:xfrm>
          <a:off x="0" y="0"/>
          <a:ext cx="0" cy="0"/>
          <a:chOff x="0" y="0"/>
          <a:chExt cx="0" cy="0"/>
        </a:xfrm>
      </p:grpSpPr>
      <p:sp>
        <p:nvSpPr>
          <p:cNvPr id="75" name="Google Shape;75;p19"/>
          <p:cNvSpPr txBox="1">
            <a:spLocks noGrp="1"/>
          </p:cNvSpPr>
          <p:nvPr>
            <p:ph type="body" idx="1"/>
          </p:nvPr>
        </p:nvSpPr>
        <p:spPr>
          <a:xfrm>
            <a:off x="457200" y="2361293"/>
            <a:ext cx="68625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76" name="Google Shape;76;p19"/>
          <p:cNvSpPr txBox="1">
            <a:spLocks noGrp="1"/>
          </p:cNvSpPr>
          <p:nvPr>
            <p:ph type="body" idx="2"/>
          </p:nvPr>
        </p:nvSpPr>
        <p:spPr>
          <a:xfrm>
            <a:off x="457200" y="3582599"/>
            <a:ext cx="68625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77" name="Google Shape;77;p19"/>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78" name="Google Shape;78;p19"/>
          <p:cNvSpPr txBox="1">
            <a:spLocks noGrp="1"/>
          </p:cNvSpPr>
          <p:nvPr>
            <p:ph type="body" idx="3"/>
          </p:nvPr>
        </p:nvSpPr>
        <p:spPr>
          <a:xfrm>
            <a:off x="457200" y="1140000"/>
            <a:ext cx="68625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bullet-3">
  <p:cSld name="CUSTOM_3_2_2">
    <p:spTree>
      <p:nvGrpSpPr>
        <p:cNvPr id="1" name="Shape 79"/>
        <p:cNvGrpSpPr/>
        <p:nvPr/>
      </p:nvGrpSpPr>
      <p:grpSpPr>
        <a:xfrm>
          <a:off x="0" y="0"/>
          <a:ext cx="0" cy="0"/>
          <a:chOff x="0" y="0"/>
          <a:chExt cx="0" cy="0"/>
        </a:xfrm>
      </p:grpSpPr>
      <p:sp>
        <p:nvSpPr>
          <p:cNvPr id="80" name="Google Shape;80;p20"/>
          <p:cNvSpPr txBox="1">
            <a:spLocks noGrp="1"/>
          </p:cNvSpPr>
          <p:nvPr>
            <p:ph type="body" idx="1"/>
          </p:nvPr>
        </p:nvSpPr>
        <p:spPr>
          <a:xfrm>
            <a:off x="1373975" y="2361292"/>
            <a:ext cx="59457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81" name="Google Shape;81;p20"/>
          <p:cNvSpPr txBox="1">
            <a:spLocks noGrp="1"/>
          </p:cNvSpPr>
          <p:nvPr>
            <p:ph type="body" idx="2"/>
          </p:nvPr>
        </p:nvSpPr>
        <p:spPr>
          <a:xfrm>
            <a:off x="1373975" y="3582596"/>
            <a:ext cx="59457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82" name="Google Shape;82;p20"/>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83" name="Google Shape;83;p20"/>
          <p:cNvSpPr txBox="1">
            <a:spLocks noGrp="1"/>
          </p:cNvSpPr>
          <p:nvPr>
            <p:ph type="body" idx="3"/>
          </p:nvPr>
        </p:nvSpPr>
        <p:spPr>
          <a:xfrm>
            <a:off x="1373975" y="1140000"/>
            <a:ext cx="5945700" cy="986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84" name="Google Shape;84;p20"/>
          <p:cNvSpPr/>
          <p:nvPr/>
        </p:nvSpPr>
        <p:spPr>
          <a:xfrm>
            <a:off x="734713" y="1452100"/>
            <a:ext cx="361800" cy="36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accent1"/>
                </a:solidFill>
                <a:latin typeface="Hanken Grotesk"/>
                <a:ea typeface="Hanken Grotesk"/>
                <a:cs typeface="Hanken Grotesk"/>
                <a:sym typeface="Hanken Grotesk"/>
              </a:rPr>
              <a:t>1</a:t>
            </a:r>
            <a:endParaRPr sz="1800" b="1">
              <a:solidFill>
                <a:schemeClr val="accent1"/>
              </a:solidFill>
              <a:latin typeface="Hanken Grotesk"/>
              <a:ea typeface="Hanken Grotesk"/>
              <a:cs typeface="Hanken Grotesk"/>
              <a:sym typeface="Hanken Grotesk"/>
            </a:endParaRPr>
          </a:p>
        </p:txBody>
      </p:sp>
      <p:sp>
        <p:nvSpPr>
          <p:cNvPr id="85" name="Google Shape;85;p20"/>
          <p:cNvSpPr/>
          <p:nvPr/>
        </p:nvSpPr>
        <p:spPr>
          <a:xfrm>
            <a:off x="734700" y="2673413"/>
            <a:ext cx="361800" cy="36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accent1"/>
                </a:solidFill>
                <a:latin typeface="Hanken Grotesk"/>
                <a:ea typeface="Hanken Grotesk"/>
                <a:cs typeface="Hanken Grotesk"/>
                <a:sym typeface="Hanken Grotesk"/>
              </a:rPr>
              <a:t>2</a:t>
            </a:r>
            <a:endParaRPr sz="1800" b="1">
              <a:solidFill>
                <a:schemeClr val="accent1"/>
              </a:solidFill>
              <a:latin typeface="Hanken Grotesk"/>
              <a:ea typeface="Hanken Grotesk"/>
              <a:cs typeface="Hanken Grotesk"/>
              <a:sym typeface="Hanken Grotesk"/>
            </a:endParaRPr>
          </a:p>
        </p:txBody>
      </p:sp>
      <p:sp>
        <p:nvSpPr>
          <p:cNvPr id="86" name="Google Shape;86;p20"/>
          <p:cNvSpPr/>
          <p:nvPr/>
        </p:nvSpPr>
        <p:spPr>
          <a:xfrm>
            <a:off x="734725" y="3894738"/>
            <a:ext cx="361800" cy="361800"/>
          </a:xfrm>
          <a:prstGeom prst="ellipse">
            <a:avLst/>
          </a:prstGeom>
          <a:solidFill>
            <a:schemeClr val="lt1"/>
          </a:solid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accent1"/>
                </a:solidFill>
                <a:latin typeface="Hanken Grotesk"/>
                <a:ea typeface="Hanken Grotesk"/>
                <a:cs typeface="Hanken Grotesk"/>
                <a:sym typeface="Hanken Grotesk"/>
              </a:rPr>
              <a:t>3</a:t>
            </a:r>
            <a:endParaRPr sz="1800" b="1">
              <a:solidFill>
                <a:schemeClr val="accent1"/>
              </a:solidFill>
              <a:latin typeface="Hanken Grotesk"/>
              <a:ea typeface="Hanken Grotesk"/>
              <a:cs typeface="Hanken Grotesk"/>
              <a:sym typeface="Hanken Grotesk"/>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bullet-2">
  <p:cSld name="CUSTOM_3_2_1">
    <p:spTree>
      <p:nvGrpSpPr>
        <p:cNvPr id="1" name="Shape 87"/>
        <p:cNvGrpSpPr/>
        <p:nvPr/>
      </p:nvGrpSpPr>
      <p:grpSpPr>
        <a:xfrm>
          <a:off x="0" y="0"/>
          <a:ext cx="0" cy="0"/>
          <a:chOff x="0" y="0"/>
          <a:chExt cx="0" cy="0"/>
        </a:xfrm>
      </p:grpSpPr>
      <p:sp>
        <p:nvSpPr>
          <p:cNvPr id="88" name="Google Shape;88;p21"/>
          <p:cNvSpPr txBox="1">
            <a:spLocks noGrp="1"/>
          </p:cNvSpPr>
          <p:nvPr>
            <p:ph type="body" idx="1"/>
          </p:nvPr>
        </p:nvSpPr>
        <p:spPr>
          <a:xfrm>
            <a:off x="457200" y="1607925"/>
            <a:ext cx="2606100" cy="2182200"/>
          </a:xfrm>
          <a:prstGeom prst="rect">
            <a:avLst/>
          </a:prstGeom>
          <a:noFill/>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89" name="Google Shape;89;p21"/>
          <p:cNvSpPr txBox="1">
            <a:spLocks noGrp="1"/>
          </p:cNvSpPr>
          <p:nvPr>
            <p:ph type="body" idx="2"/>
          </p:nvPr>
        </p:nvSpPr>
        <p:spPr>
          <a:xfrm>
            <a:off x="3237000" y="1607925"/>
            <a:ext cx="2606100" cy="21822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90" name="Google Shape;90;p21"/>
          <p:cNvSpPr txBox="1">
            <a:spLocks noGrp="1"/>
          </p:cNvSpPr>
          <p:nvPr>
            <p:ph type="body" idx="3"/>
          </p:nvPr>
        </p:nvSpPr>
        <p:spPr>
          <a:xfrm>
            <a:off x="6016800" y="1607925"/>
            <a:ext cx="2606100" cy="21822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91" name="Google Shape;91;p21"/>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cxnSp>
        <p:nvCxnSpPr>
          <p:cNvPr id="92" name="Google Shape;92;p21"/>
          <p:cNvCxnSpPr/>
          <p:nvPr/>
        </p:nvCxnSpPr>
        <p:spPr>
          <a:xfrm>
            <a:off x="4572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93" name="Google Shape;93;p21"/>
          <p:cNvCxnSpPr/>
          <p:nvPr/>
        </p:nvCxnSpPr>
        <p:spPr>
          <a:xfrm>
            <a:off x="32370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94" name="Google Shape;94;p21"/>
          <p:cNvCxnSpPr/>
          <p:nvPr/>
        </p:nvCxnSpPr>
        <p:spPr>
          <a:xfrm>
            <a:off x="6016800" y="1599075"/>
            <a:ext cx="0" cy="21999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3">
  <p:cSld name="CUSTOM_4">
    <p:bg>
      <p:bgPr>
        <a:solidFill>
          <a:schemeClr val="lt2"/>
        </a:solidFill>
        <a:effectLst/>
      </p:bgPr>
    </p:bg>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457200" y="448056"/>
            <a:ext cx="8229600" cy="576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7" name="Google Shape;97;p22"/>
          <p:cNvSpPr/>
          <p:nvPr/>
        </p:nvSpPr>
        <p:spPr>
          <a:xfrm>
            <a:off x="457200" y="1473675"/>
            <a:ext cx="2606100" cy="2882100"/>
          </a:xfrm>
          <a:prstGeom prst="rect">
            <a:avLst/>
          </a:prstGeom>
          <a:solidFill>
            <a:schemeClr val="lt1"/>
          </a:solidFill>
          <a:ln w="12700" cap="flat" cmpd="sng">
            <a:solidFill>
              <a:srgbClr val="FFFFFF">
                <a:alpha val="498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98" name="Google Shape;98;p22"/>
          <p:cNvSpPr/>
          <p:nvPr/>
        </p:nvSpPr>
        <p:spPr>
          <a:xfrm>
            <a:off x="3237000" y="1473675"/>
            <a:ext cx="2606100" cy="2882100"/>
          </a:xfrm>
          <a:prstGeom prst="rect">
            <a:avLst/>
          </a:prstGeom>
          <a:solidFill>
            <a:schemeClr val="lt1"/>
          </a:solidFill>
          <a:ln w="12700" cap="flat" cmpd="sng">
            <a:solidFill>
              <a:srgbClr val="FFFFFF">
                <a:alpha val="498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99" name="Google Shape;99;p22"/>
          <p:cNvSpPr/>
          <p:nvPr/>
        </p:nvSpPr>
        <p:spPr>
          <a:xfrm>
            <a:off x="6016800" y="1473675"/>
            <a:ext cx="2606100" cy="2882100"/>
          </a:xfrm>
          <a:prstGeom prst="rect">
            <a:avLst/>
          </a:prstGeom>
          <a:solidFill>
            <a:schemeClr val="lt1"/>
          </a:solidFill>
          <a:ln w="12700" cap="flat" cmpd="sng">
            <a:solidFill>
              <a:srgbClr val="FFFFFF">
                <a:alpha val="498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100" name="Google Shape;100;p22"/>
          <p:cNvCxnSpPr/>
          <p:nvPr/>
        </p:nvCxnSpPr>
        <p:spPr>
          <a:xfrm rot="10800000" flipH="1">
            <a:off x="457200" y="4343400"/>
            <a:ext cx="2606100" cy="2100"/>
          </a:xfrm>
          <a:prstGeom prst="straightConnector1">
            <a:avLst/>
          </a:prstGeom>
          <a:noFill/>
          <a:ln w="38100" cap="flat" cmpd="sng">
            <a:solidFill>
              <a:schemeClr val="accent1"/>
            </a:solidFill>
            <a:prstDash val="solid"/>
            <a:round/>
            <a:headEnd type="none" w="med" len="med"/>
            <a:tailEnd type="none" w="med" len="med"/>
          </a:ln>
        </p:spPr>
      </p:cxnSp>
      <p:cxnSp>
        <p:nvCxnSpPr>
          <p:cNvPr id="101" name="Google Shape;101;p22"/>
          <p:cNvCxnSpPr/>
          <p:nvPr/>
        </p:nvCxnSpPr>
        <p:spPr>
          <a:xfrm rot="10800000" flipH="1">
            <a:off x="3237000" y="4343400"/>
            <a:ext cx="2606100" cy="2100"/>
          </a:xfrm>
          <a:prstGeom prst="straightConnector1">
            <a:avLst/>
          </a:prstGeom>
          <a:noFill/>
          <a:ln w="38100" cap="flat" cmpd="sng">
            <a:solidFill>
              <a:schemeClr val="accent3"/>
            </a:solidFill>
            <a:prstDash val="solid"/>
            <a:round/>
            <a:headEnd type="none" w="med" len="med"/>
            <a:tailEnd type="none" w="med" len="med"/>
          </a:ln>
        </p:spPr>
      </p:cxnSp>
      <p:cxnSp>
        <p:nvCxnSpPr>
          <p:cNvPr id="102" name="Google Shape;102;p22"/>
          <p:cNvCxnSpPr/>
          <p:nvPr/>
        </p:nvCxnSpPr>
        <p:spPr>
          <a:xfrm rot="10800000" flipH="1">
            <a:off x="6016800" y="4343400"/>
            <a:ext cx="2606100" cy="2100"/>
          </a:xfrm>
          <a:prstGeom prst="straightConnector1">
            <a:avLst/>
          </a:prstGeom>
          <a:noFill/>
          <a:ln w="38100" cap="flat" cmpd="sng">
            <a:solidFill>
              <a:schemeClr val="accent2"/>
            </a:solidFill>
            <a:prstDash val="solid"/>
            <a:round/>
            <a:headEnd type="none" w="med" len="med"/>
            <a:tailEnd type="none" w="med" len="med"/>
          </a:ln>
        </p:spPr>
      </p:cxnSp>
      <p:sp>
        <p:nvSpPr>
          <p:cNvPr id="103" name="Google Shape;103;p22"/>
          <p:cNvSpPr txBox="1">
            <a:spLocks noGrp="1"/>
          </p:cNvSpPr>
          <p:nvPr>
            <p:ph type="body" idx="1"/>
          </p:nvPr>
        </p:nvSpPr>
        <p:spPr>
          <a:xfrm>
            <a:off x="457200" y="1472184"/>
            <a:ext cx="2606100" cy="28680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104" name="Google Shape;104;p22"/>
          <p:cNvSpPr txBox="1">
            <a:spLocks noGrp="1"/>
          </p:cNvSpPr>
          <p:nvPr>
            <p:ph type="body" idx="2"/>
          </p:nvPr>
        </p:nvSpPr>
        <p:spPr>
          <a:xfrm>
            <a:off x="3237000" y="1472184"/>
            <a:ext cx="2606100" cy="28680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105" name="Google Shape;105;p22"/>
          <p:cNvSpPr txBox="1">
            <a:spLocks noGrp="1"/>
          </p:cNvSpPr>
          <p:nvPr>
            <p:ph type="body" idx="3"/>
          </p:nvPr>
        </p:nvSpPr>
        <p:spPr>
          <a:xfrm>
            <a:off x="6016800" y="1484573"/>
            <a:ext cx="2606100" cy="2868000"/>
          </a:xfrm>
          <a:prstGeom prst="rect">
            <a:avLst/>
          </a:prstGeom>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bullet-6">
  <p:cSld name="CUSTOM_3_2_1_2">
    <p:spTree>
      <p:nvGrpSpPr>
        <p:cNvPr id="1" name="Shape 106"/>
        <p:cNvGrpSpPr/>
        <p:nvPr/>
      </p:nvGrpSpPr>
      <p:grpSpPr>
        <a:xfrm>
          <a:off x="0" y="0"/>
          <a:ext cx="0" cy="0"/>
          <a:chOff x="0" y="0"/>
          <a:chExt cx="0" cy="0"/>
        </a:xfrm>
      </p:grpSpPr>
      <p:sp>
        <p:nvSpPr>
          <p:cNvPr id="107" name="Google Shape;107;p23"/>
          <p:cNvSpPr txBox="1">
            <a:spLocks noGrp="1"/>
          </p:cNvSpPr>
          <p:nvPr>
            <p:ph type="body" idx="1"/>
          </p:nvPr>
        </p:nvSpPr>
        <p:spPr>
          <a:xfrm>
            <a:off x="457200" y="1607925"/>
            <a:ext cx="2606100" cy="2182200"/>
          </a:xfrm>
          <a:prstGeom prst="rect">
            <a:avLst/>
          </a:prstGeom>
          <a:noFill/>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108" name="Google Shape;108;p23"/>
          <p:cNvSpPr txBox="1">
            <a:spLocks noGrp="1"/>
          </p:cNvSpPr>
          <p:nvPr>
            <p:ph type="body" idx="2"/>
          </p:nvPr>
        </p:nvSpPr>
        <p:spPr>
          <a:xfrm>
            <a:off x="3237000" y="1607925"/>
            <a:ext cx="2606100" cy="2182200"/>
          </a:xfrm>
          <a:prstGeom prst="rect">
            <a:avLst/>
          </a:prstGeom>
          <a:noFill/>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109" name="Google Shape;109;p23"/>
          <p:cNvSpPr txBox="1">
            <a:spLocks noGrp="1"/>
          </p:cNvSpPr>
          <p:nvPr>
            <p:ph type="body" idx="3"/>
          </p:nvPr>
        </p:nvSpPr>
        <p:spPr>
          <a:xfrm>
            <a:off x="6016800" y="1607925"/>
            <a:ext cx="2606100" cy="2182200"/>
          </a:xfrm>
          <a:prstGeom prst="rect">
            <a:avLst/>
          </a:prstGeom>
          <a:noFill/>
        </p:spPr>
        <p:txBody>
          <a:bodyPr spcFirstLastPara="1" wrap="square" lIns="137150" tIns="9142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110" name="Google Shape;110;p23"/>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bullet-4">
  <p:cSld name="CUSTOM_3_2_1_1">
    <p:spTree>
      <p:nvGrpSpPr>
        <p:cNvPr id="1" name="Shape 111"/>
        <p:cNvGrpSpPr/>
        <p:nvPr/>
      </p:nvGrpSpPr>
      <p:grpSpPr>
        <a:xfrm>
          <a:off x="0" y="0"/>
          <a:ext cx="0" cy="0"/>
          <a:chOff x="0" y="0"/>
          <a:chExt cx="0" cy="0"/>
        </a:xfrm>
      </p:grpSpPr>
      <p:sp>
        <p:nvSpPr>
          <p:cNvPr id="112" name="Google Shape;112;p24"/>
          <p:cNvSpPr txBox="1">
            <a:spLocks noGrp="1"/>
          </p:cNvSpPr>
          <p:nvPr>
            <p:ph type="body" idx="1"/>
          </p:nvPr>
        </p:nvSpPr>
        <p:spPr>
          <a:xfrm>
            <a:off x="489150" y="2727525"/>
            <a:ext cx="2606100" cy="1848000"/>
          </a:xfrm>
          <a:prstGeom prst="rect">
            <a:avLst/>
          </a:prstGeom>
        </p:spPr>
        <p:txBody>
          <a:bodyPr spcFirstLastPara="1" wrap="square" lIns="137150" tIns="91425" rIns="137150" bIns="91425" anchor="t" anchorCtr="0">
            <a:normAutofit/>
          </a:bodyPr>
          <a:lstStyle>
            <a:lvl1pPr marL="457200" lvl="0" indent="-304800" algn="ctr">
              <a:spcBef>
                <a:spcPts val="0"/>
              </a:spcBef>
              <a:spcAft>
                <a:spcPts val="0"/>
              </a:spcAft>
              <a:buClr>
                <a:schemeClr val="dk1"/>
              </a:buClr>
              <a:buSzPts val="1200"/>
              <a:buChar char="•"/>
              <a:defRPr sz="1200">
                <a:solidFill>
                  <a:schemeClr val="dk1"/>
                </a:solidFill>
              </a:defRPr>
            </a:lvl1pPr>
            <a:lvl2pPr marL="914400" lvl="1" indent="-304800" algn="ctr">
              <a:spcBef>
                <a:spcPts val="1000"/>
              </a:spcBef>
              <a:spcAft>
                <a:spcPts val="0"/>
              </a:spcAft>
              <a:buClr>
                <a:schemeClr val="dk1"/>
              </a:buClr>
              <a:buSzPts val="1200"/>
              <a:buChar char="○"/>
              <a:defRPr sz="1200">
                <a:solidFill>
                  <a:schemeClr val="dk1"/>
                </a:solidFill>
              </a:defRPr>
            </a:lvl2pPr>
            <a:lvl3pPr marL="1371600" lvl="2" indent="-304800" algn="ctr">
              <a:spcBef>
                <a:spcPts val="1000"/>
              </a:spcBef>
              <a:spcAft>
                <a:spcPts val="0"/>
              </a:spcAft>
              <a:buClr>
                <a:schemeClr val="dk1"/>
              </a:buClr>
              <a:buSzPts val="1200"/>
              <a:buChar char="■"/>
              <a:defRPr sz="1200">
                <a:solidFill>
                  <a:schemeClr val="dk1"/>
                </a:solidFill>
              </a:defRPr>
            </a:lvl3pPr>
            <a:lvl4pPr marL="1828800" lvl="3" indent="-304800" algn="ctr">
              <a:spcBef>
                <a:spcPts val="1000"/>
              </a:spcBef>
              <a:spcAft>
                <a:spcPts val="0"/>
              </a:spcAft>
              <a:buClr>
                <a:schemeClr val="dk1"/>
              </a:buClr>
              <a:buSzPts val="1200"/>
              <a:buChar char="●"/>
              <a:defRPr sz="1200">
                <a:solidFill>
                  <a:schemeClr val="dk1"/>
                </a:solidFill>
              </a:defRPr>
            </a:lvl4pPr>
            <a:lvl5pPr marL="2286000" lvl="4" indent="-304800" algn="ctr">
              <a:spcBef>
                <a:spcPts val="1000"/>
              </a:spcBef>
              <a:spcAft>
                <a:spcPts val="0"/>
              </a:spcAft>
              <a:buClr>
                <a:schemeClr val="dk1"/>
              </a:buClr>
              <a:buSzPts val="1200"/>
              <a:buChar char="○"/>
              <a:defRPr sz="1200">
                <a:solidFill>
                  <a:schemeClr val="dk1"/>
                </a:solidFill>
              </a:defRPr>
            </a:lvl5pPr>
            <a:lvl6pPr marL="2743200" lvl="5" indent="-304800" algn="ctr">
              <a:spcBef>
                <a:spcPts val="1000"/>
              </a:spcBef>
              <a:spcAft>
                <a:spcPts val="0"/>
              </a:spcAft>
              <a:buClr>
                <a:schemeClr val="dk1"/>
              </a:buClr>
              <a:buSzPts val="1200"/>
              <a:buChar char="■"/>
              <a:defRPr sz="1200">
                <a:solidFill>
                  <a:schemeClr val="dk1"/>
                </a:solidFill>
              </a:defRPr>
            </a:lvl6pPr>
            <a:lvl7pPr marL="3200400" lvl="6" indent="-304800" algn="ctr">
              <a:spcBef>
                <a:spcPts val="1000"/>
              </a:spcBef>
              <a:spcAft>
                <a:spcPts val="0"/>
              </a:spcAft>
              <a:buClr>
                <a:schemeClr val="dk1"/>
              </a:buClr>
              <a:buSzPts val="1200"/>
              <a:buChar char="●"/>
              <a:defRPr sz="1200">
                <a:solidFill>
                  <a:schemeClr val="dk1"/>
                </a:solidFill>
              </a:defRPr>
            </a:lvl7pPr>
            <a:lvl8pPr marL="3657600" lvl="7" indent="-304800" algn="ctr">
              <a:spcBef>
                <a:spcPts val="1000"/>
              </a:spcBef>
              <a:spcAft>
                <a:spcPts val="0"/>
              </a:spcAft>
              <a:buClr>
                <a:schemeClr val="dk1"/>
              </a:buClr>
              <a:buSzPts val="1200"/>
              <a:buChar char="○"/>
              <a:defRPr sz="1200">
                <a:solidFill>
                  <a:schemeClr val="dk1"/>
                </a:solidFill>
              </a:defRPr>
            </a:lvl8pPr>
            <a:lvl9pPr marL="4114800" lvl="8" indent="-304800" algn="ctr">
              <a:spcBef>
                <a:spcPts val="1000"/>
              </a:spcBef>
              <a:spcAft>
                <a:spcPts val="1000"/>
              </a:spcAft>
              <a:buClr>
                <a:schemeClr val="dk1"/>
              </a:buClr>
              <a:buSzPts val="1200"/>
              <a:buChar char="■"/>
              <a:defRPr sz="1200">
                <a:solidFill>
                  <a:schemeClr val="dk1"/>
                </a:solidFill>
              </a:defRPr>
            </a:lvl9pPr>
          </a:lstStyle>
          <a:p>
            <a:endParaRPr/>
          </a:p>
        </p:txBody>
      </p:sp>
      <p:sp>
        <p:nvSpPr>
          <p:cNvPr id="113" name="Google Shape;113;p24"/>
          <p:cNvSpPr txBox="1">
            <a:spLocks noGrp="1"/>
          </p:cNvSpPr>
          <p:nvPr>
            <p:ph type="body" idx="2"/>
          </p:nvPr>
        </p:nvSpPr>
        <p:spPr>
          <a:xfrm>
            <a:off x="3268950" y="2727525"/>
            <a:ext cx="2606100" cy="1848000"/>
          </a:xfrm>
          <a:prstGeom prst="rect">
            <a:avLst/>
          </a:prstGeom>
        </p:spPr>
        <p:txBody>
          <a:bodyPr spcFirstLastPara="1" wrap="square" lIns="137150" tIns="91425" rIns="137150" bIns="91425" anchor="t" anchorCtr="0">
            <a:normAutofit/>
          </a:bodyPr>
          <a:lstStyle>
            <a:lvl1pPr marL="457200" lvl="0" indent="-304800" algn="ctr">
              <a:spcBef>
                <a:spcPts val="0"/>
              </a:spcBef>
              <a:spcAft>
                <a:spcPts val="0"/>
              </a:spcAft>
              <a:buClr>
                <a:schemeClr val="dk1"/>
              </a:buClr>
              <a:buSzPts val="1200"/>
              <a:buChar char="•"/>
              <a:defRPr sz="1200">
                <a:solidFill>
                  <a:schemeClr val="dk1"/>
                </a:solidFill>
              </a:defRPr>
            </a:lvl1pPr>
            <a:lvl2pPr marL="914400" lvl="1" indent="-304800" algn="ctr">
              <a:spcBef>
                <a:spcPts val="1000"/>
              </a:spcBef>
              <a:spcAft>
                <a:spcPts val="0"/>
              </a:spcAft>
              <a:buClr>
                <a:schemeClr val="dk1"/>
              </a:buClr>
              <a:buSzPts val="1200"/>
              <a:buChar char="○"/>
              <a:defRPr sz="1200">
                <a:solidFill>
                  <a:schemeClr val="dk1"/>
                </a:solidFill>
              </a:defRPr>
            </a:lvl2pPr>
            <a:lvl3pPr marL="1371600" lvl="2" indent="-304800" algn="ctr">
              <a:spcBef>
                <a:spcPts val="1000"/>
              </a:spcBef>
              <a:spcAft>
                <a:spcPts val="0"/>
              </a:spcAft>
              <a:buClr>
                <a:schemeClr val="dk1"/>
              </a:buClr>
              <a:buSzPts val="1200"/>
              <a:buChar char="■"/>
              <a:defRPr sz="1200">
                <a:solidFill>
                  <a:schemeClr val="dk1"/>
                </a:solidFill>
              </a:defRPr>
            </a:lvl3pPr>
            <a:lvl4pPr marL="1828800" lvl="3" indent="-304800" algn="ctr">
              <a:spcBef>
                <a:spcPts val="1000"/>
              </a:spcBef>
              <a:spcAft>
                <a:spcPts val="0"/>
              </a:spcAft>
              <a:buClr>
                <a:schemeClr val="dk1"/>
              </a:buClr>
              <a:buSzPts val="1200"/>
              <a:buChar char="●"/>
              <a:defRPr sz="1200">
                <a:solidFill>
                  <a:schemeClr val="dk1"/>
                </a:solidFill>
              </a:defRPr>
            </a:lvl4pPr>
            <a:lvl5pPr marL="2286000" lvl="4" indent="-304800" algn="ctr">
              <a:spcBef>
                <a:spcPts val="1000"/>
              </a:spcBef>
              <a:spcAft>
                <a:spcPts val="0"/>
              </a:spcAft>
              <a:buClr>
                <a:schemeClr val="dk1"/>
              </a:buClr>
              <a:buSzPts val="1200"/>
              <a:buChar char="○"/>
              <a:defRPr sz="1200">
                <a:solidFill>
                  <a:schemeClr val="dk1"/>
                </a:solidFill>
              </a:defRPr>
            </a:lvl5pPr>
            <a:lvl6pPr marL="2743200" lvl="5" indent="-304800" algn="ctr">
              <a:spcBef>
                <a:spcPts val="1000"/>
              </a:spcBef>
              <a:spcAft>
                <a:spcPts val="0"/>
              </a:spcAft>
              <a:buClr>
                <a:schemeClr val="dk1"/>
              </a:buClr>
              <a:buSzPts val="1200"/>
              <a:buChar char="■"/>
              <a:defRPr sz="1200">
                <a:solidFill>
                  <a:schemeClr val="dk1"/>
                </a:solidFill>
              </a:defRPr>
            </a:lvl6pPr>
            <a:lvl7pPr marL="3200400" lvl="6" indent="-304800" algn="ctr">
              <a:spcBef>
                <a:spcPts val="1000"/>
              </a:spcBef>
              <a:spcAft>
                <a:spcPts val="0"/>
              </a:spcAft>
              <a:buClr>
                <a:schemeClr val="dk1"/>
              </a:buClr>
              <a:buSzPts val="1200"/>
              <a:buChar char="●"/>
              <a:defRPr sz="1200">
                <a:solidFill>
                  <a:schemeClr val="dk1"/>
                </a:solidFill>
              </a:defRPr>
            </a:lvl7pPr>
            <a:lvl8pPr marL="3657600" lvl="7" indent="-304800" algn="ctr">
              <a:spcBef>
                <a:spcPts val="1000"/>
              </a:spcBef>
              <a:spcAft>
                <a:spcPts val="0"/>
              </a:spcAft>
              <a:buClr>
                <a:schemeClr val="dk1"/>
              </a:buClr>
              <a:buSzPts val="1200"/>
              <a:buChar char="○"/>
              <a:defRPr sz="1200">
                <a:solidFill>
                  <a:schemeClr val="dk1"/>
                </a:solidFill>
              </a:defRPr>
            </a:lvl8pPr>
            <a:lvl9pPr marL="4114800" lvl="8" indent="-304800" algn="ctr">
              <a:spcBef>
                <a:spcPts val="1000"/>
              </a:spcBef>
              <a:spcAft>
                <a:spcPts val="1000"/>
              </a:spcAft>
              <a:buClr>
                <a:schemeClr val="dk1"/>
              </a:buClr>
              <a:buSzPts val="1200"/>
              <a:buChar char="■"/>
              <a:defRPr sz="1200">
                <a:solidFill>
                  <a:schemeClr val="dk1"/>
                </a:solidFill>
              </a:defRPr>
            </a:lvl9pPr>
          </a:lstStyle>
          <a:p>
            <a:endParaRPr/>
          </a:p>
        </p:txBody>
      </p:sp>
      <p:sp>
        <p:nvSpPr>
          <p:cNvPr id="114" name="Google Shape;114;p24"/>
          <p:cNvSpPr txBox="1">
            <a:spLocks noGrp="1"/>
          </p:cNvSpPr>
          <p:nvPr>
            <p:ph type="body" idx="3"/>
          </p:nvPr>
        </p:nvSpPr>
        <p:spPr>
          <a:xfrm>
            <a:off x="6048750" y="2727525"/>
            <a:ext cx="2606100" cy="1848000"/>
          </a:xfrm>
          <a:prstGeom prst="rect">
            <a:avLst/>
          </a:prstGeom>
        </p:spPr>
        <p:txBody>
          <a:bodyPr spcFirstLastPara="1" wrap="square" lIns="137150" tIns="91425" rIns="137150" bIns="91425" anchor="t" anchorCtr="0">
            <a:normAutofit/>
          </a:bodyPr>
          <a:lstStyle>
            <a:lvl1pPr marL="457200" lvl="0" indent="-304800" algn="ctr">
              <a:spcBef>
                <a:spcPts val="0"/>
              </a:spcBef>
              <a:spcAft>
                <a:spcPts val="0"/>
              </a:spcAft>
              <a:buClr>
                <a:schemeClr val="dk1"/>
              </a:buClr>
              <a:buSzPts val="1200"/>
              <a:buChar char="•"/>
              <a:defRPr sz="1200">
                <a:solidFill>
                  <a:schemeClr val="dk1"/>
                </a:solidFill>
              </a:defRPr>
            </a:lvl1pPr>
            <a:lvl2pPr marL="914400" lvl="1" indent="-304800" algn="ctr">
              <a:spcBef>
                <a:spcPts val="1000"/>
              </a:spcBef>
              <a:spcAft>
                <a:spcPts val="0"/>
              </a:spcAft>
              <a:buClr>
                <a:schemeClr val="dk1"/>
              </a:buClr>
              <a:buSzPts val="1200"/>
              <a:buChar char="○"/>
              <a:defRPr sz="1200">
                <a:solidFill>
                  <a:schemeClr val="dk1"/>
                </a:solidFill>
              </a:defRPr>
            </a:lvl2pPr>
            <a:lvl3pPr marL="1371600" lvl="2" indent="-304800" algn="ctr">
              <a:spcBef>
                <a:spcPts val="1000"/>
              </a:spcBef>
              <a:spcAft>
                <a:spcPts val="0"/>
              </a:spcAft>
              <a:buClr>
                <a:schemeClr val="dk1"/>
              </a:buClr>
              <a:buSzPts val="1200"/>
              <a:buChar char="■"/>
              <a:defRPr sz="1200">
                <a:solidFill>
                  <a:schemeClr val="dk1"/>
                </a:solidFill>
              </a:defRPr>
            </a:lvl3pPr>
            <a:lvl4pPr marL="1828800" lvl="3" indent="-304800" algn="ctr">
              <a:spcBef>
                <a:spcPts val="1000"/>
              </a:spcBef>
              <a:spcAft>
                <a:spcPts val="0"/>
              </a:spcAft>
              <a:buClr>
                <a:schemeClr val="dk1"/>
              </a:buClr>
              <a:buSzPts val="1200"/>
              <a:buChar char="●"/>
              <a:defRPr sz="1200">
                <a:solidFill>
                  <a:schemeClr val="dk1"/>
                </a:solidFill>
              </a:defRPr>
            </a:lvl4pPr>
            <a:lvl5pPr marL="2286000" lvl="4" indent="-304800" algn="ctr">
              <a:spcBef>
                <a:spcPts val="1000"/>
              </a:spcBef>
              <a:spcAft>
                <a:spcPts val="0"/>
              </a:spcAft>
              <a:buClr>
                <a:schemeClr val="dk1"/>
              </a:buClr>
              <a:buSzPts val="1200"/>
              <a:buChar char="○"/>
              <a:defRPr sz="1200">
                <a:solidFill>
                  <a:schemeClr val="dk1"/>
                </a:solidFill>
              </a:defRPr>
            </a:lvl5pPr>
            <a:lvl6pPr marL="2743200" lvl="5" indent="-304800" algn="ctr">
              <a:spcBef>
                <a:spcPts val="1000"/>
              </a:spcBef>
              <a:spcAft>
                <a:spcPts val="0"/>
              </a:spcAft>
              <a:buClr>
                <a:schemeClr val="dk1"/>
              </a:buClr>
              <a:buSzPts val="1200"/>
              <a:buChar char="■"/>
              <a:defRPr sz="1200">
                <a:solidFill>
                  <a:schemeClr val="dk1"/>
                </a:solidFill>
              </a:defRPr>
            </a:lvl6pPr>
            <a:lvl7pPr marL="3200400" lvl="6" indent="-304800" algn="ctr">
              <a:spcBef>
                <a:spcPts val="1000"/>
              </a:spcBef>
              <a:spcAft>
                <a:spcPts val="0"/>
              </a:spcAft>
              <a:buClr>
                <a:schemeClr val="dk1"/>
              </a:buClr>
              <a:buSzPts val="1200"/>
              <a:buChar char="●"/>
              <a:defRPr sz="1200">
                <a:solidFill>
                  <a:schemeClr val="dk1"/>
                </a:solidFill>
              </a:defRPr>
            </a:lvl7pPr>
            <a:lvl8pPr marL="3657600" lvl="7" indent="-304800" algn="ctr">
              <a:spcBef>
                <a:spcPts val="1000"/>
              </a:spcBef>
              <a:spcAft>
                <a:spcPts val="0"/>
              </a:spcAft>
              <a:buClr>
                <a:schemeClr val="dk1"/>
              </a:buClr>
              <a:buSzPts val="1200"/>
              <a:buChar char="○"/>
              <a:defRPr sz="1200">
                <a:solidFill>
                  <a:schemeClr val="dk1"/>
                </a:solidFill>
              </a:defRPr>
            </a:lvl8pPr>
            <a:lvl9pPr marL="4114800" lvl="8" indent="-304800" algn="ctr">
              <a:spcBef>
                <a:spcPts val="1000"/>
              </a:spcBef>
              <a:spcAft>
                <a:spcPts val="1000"/>
              </a:spcAft>
              <a:buClr>
                <a:schemeClr val="dk1"/>
              </a:buClr>
              <a:buSzPts val="1200"/>
              <a:buChar char="■"/>
              <a:defRPr sz="1200">
                <a:solidFill>
                  <a:schemeClr val="dk1"/>
                </a:solidFill>
              </a:defRPr>
            </a:lvl9pPr>
          </a:lstStyle>
          <a:p>
            <a:endParaRPr/>
          </a:p>
        </p:txBody>
      </p:sp>
      <p:sp>
        <p:nvSpPr>
          <p:cNvPr id="115" name="Google Shape;115;p24"/>
          <p:cNvSpPr/>
          <p:nvPr/>
        </p:nvSpPr>
        <p:spPr>
          <a:xfrm>
            <a:off x="1333794" y="1597025"/>
            <a:ext cx="916800" cy="9168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2800" b="1">
                <a:solidFill>
                  <a:schemeClr val="accent1"/>
                </a:solidFill>
                <a:latin typeface="Hanken Grotesk"/>
                <a:ea typeface="Hanken Grotesk"/>
                <a:cs typeface="Hanken Grotesk"/>
                <a:sym typeface="Hanken Grotesk"/>
              </a:rPr>
              <a:t>1</a:t>
            </a:r>
            <a:endParaRPr sz="2800" b="1">
              <a:solidFill>
                <a:schemeClr val="accent1"/>
              </a:solidFill>
              <a:latin typeface="Hanken Grotesk"/>
              <a:ea typeface="Hanken Grotesk"/>
              <a:cs typeface="Hanken Grotesk"/>
              <a:sym typeface="Hanken Grotesk"/>
            </a:endParaRPr>
          </a:p>
        </p:txBody>
      </p:sp>
      <p:sp>
        <p:nvSpPr>
          <p:cNvPr id="116" name="Google Shape;116;p24"/>
          <p:cNvSpPr/>
          <p:nvPr/>
        </p:nvSpPr>
        <p:spPr>
          <a:xfrm>
            <a:off x="4113597" y="1597025"/>
            <a:ext cx="916800" cy="9168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2800" b="1">
                <a:solidFill>
                  <a:schemeClr val="accent1"/>
                </a:solidFill>
                <a:latin typeface="Hanken Grotesk"/>
                <a:ea typeface="Hanken Grotesk"/>
                <a:cs typeface="Hanken Grotesk"/>
                <a:sym typeface="Hanken Grotesk"/>
              </a:rPr>
              <a:t>2</a:t>
            </a:r>
            <a:endParaRPr sz="2800" b="1">
              <a:solidFill>
                <a:schemeClr val="accent1"/>
              </a:solidFill>
              <a:latin typeface="Hanken Grotesk"/>
              <a:ea typeface="Hanken Grotesk"/>
              <a:cs typeface="Hanken Grotesk"/>
              <a:sym typeface="Hanken Grotesk"/>
            </a:endParaRPr>
          </a:p>
        </p:txBody>
      </p:sp>
      <p:sp>
        <p:nvSpPr>
          <p:cNvPr id="117" name="Google Shape;117;p24"/>
          <p:cNvSpPr/>
          <p:nvPr/>
        </p:nvSpPr>
        <p:spPr>
          <a:xfrm>
            <a:off x="6893399" y="1597025"/>
            <a:ext cx="916800" cy="916800"/>
          </a:xfrm>
          <a:prstGeom prst="ellipse">
            <a:avLst/>
          </a:prstGeom>
          <a:solidFill>
            <a:schemeClr val="l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2800" b="1">
                <a:solidFill>
                  <a:schemeClr val="accent1"/>
                </a:solidFill>
                <a:latin typeface="Hanken Grotesk"/>
                <a:ea typeface="Hanken Grotesk"/>
                <a:cs typeface="Hanken Grotesk"/>
                <a:sym typeface="Hanken Grotesk"/>
              </a:rPr>
              <a:t>3</a:t>
            </a:r>
            <a:endParaRPr sz="2800" b="1">
              <a:solidFill>
                <a:schemeClr val="accent1"/>
              </a:solidFill>
              <a:latin typeface="Hanken Grotesk"/>
              <a:ea typeface="Hanken Grotesk"/>
              <a:cs typeface="Hanken Grotesk"/>
              <a:sym typeface="Hanken Grotesk"/>
            </a:endParaRPr>
          </a:p>
        </p:txBody>
      </p:sp>
      <p:sp>
        <p:nvSpPr>
          <p:cNvPr id="118" name="Google Shape;118;p24"/>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bullet-5">
  <p:cSld name="CUSTOM_3_2_1_1_1">
    <p:bg>
      <p:bgPr>
        <a:solidFill>
          <a:schemeClr val="lt2"/>
        </a:solidFill>
        <a:effectLst/>
      </p:bgPr>
    </p:bg>
    <p:spTree>
      <p:nvGrpSpPr>
        <p:cNvPr id="1" name="Shape 119"/>
        <p:cNvGrpSpPr/>
        <p:nvPr/>
      </p:nvGrpSpPr>
      <p:grpSpPr>
        <a:xfrm>
          <a:off x="0" y="0"/>
          <a:ext cx="0" cy="0"/>
          <a:chOff x="0" y="0"/>
          <a:chExt cx="0" cy="0"/>
        </a:xfrm>
      </p:grpSpPr>
      <p:sp>
        <p:nvSpPr>
          <p:cNvPr id="120" name="Google Shape;120;p25"/>
          <p:cNvSpPr txBox="1">
            <a:spLocks noGrp="1"/>
          </p:cNvSpPr>
          <p:nvPr>
            <p:ph type="body" idx="1"/>
          </p:nvPr>
        </p:nvSpPr>
        <p:spPr>
          <a:xfrm>
            <a:off x="457200" y="1834125"/>
            <a:ext cx="2606100" cy="2273100"/>
          </a:xfrm>
          <a:prstGeom prst="rect">
            <a:avLst/>
          </a:prstGeom>
          <a:solidFill>
            <a:srgbClr val="FFFFFF">
              <a:alpha val="20000"/>
            </a:srgbClr>
          </a:solidFill>
          <a:ln w="9525" cap="flat" cmpd="sng">
            <a:solidFill>
              <a:schemeClr val="accent1"/>
            </a:solidFill>
            <a:prstDash val="solid"/>
            <a:round/>
            <a:headEnd type="none" w="sm" len="sm"/>
            <a:tailEnd type="none" w="sm" len="sm"/>
          </a:ln>
        </p:spPr>
        <p:txBody>
          <a:bodyPr spcFirstLastPara="1" wrap="square" lIns="182875" tIns="18287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121" name="Google Shape;121;p25"/>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122" name="Google Shape;122;p25"/>
          <p:cNvSpPr/>
          <p:nvPr/>
        </p:nvSpPr>
        <p:spPr>
          <a:xfrm>
            <a:off x="457204" y="1472400"/>
            <a:ext cx="476700" cy="361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lt1"/>
                </a:solidFill>
                <a:latin typeface="Hanken Grotesk"/>
                <a:ea typeface="Hanken Grotesk"/>
                <a:cs typeface="Hanken Grotesk"/>
                <a:sym typeface="Hanken Grotesk"/>
              </a:rPr>
              <a:t>1</a:t>
            </a:r>
            <a:endParaRPr sz="1800" b="1">
              <a:solidFill>
                <a:schemeClr val="lt1"/>
              </a:solidFill>
              <a:latin typeface="Hanken Grotesk"/>
              <a:ea typeface="Hanken Grotesk"/>
              <a:cs typeface="Hanken Grotesk"/>
              <a:sym typeface="Hanken Grotesk"/>
            </a:endParaRPr>
          </a:p>
        </p:txBody>
      </p:sp>
      <p:sp>
        <p:nvSpPr>
          <p:cNvPr id="123" name="Google Shape;123;p25"/>
          <p:cNvSpPr/>
          <p:nvPr/>
        </p:nvSpPr>
        <p:spPr>
          <a:xfrm>
            <a:off x="3237004" y="1472400"/>
            <a:ext cx="476700" cy="361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lt1"/>
                </a:solidFill>
                <a:latin typeface="Hanken Grotesk"/>
                <a:ea typeface="Hanken Grotesk"/>
                <a:cs typeface="Hanken Grotesk"/>
                <a:sym typeface="Hanken Grotesk"/>
              </a:rPr>
              <a:t>2</a:t>
            </a:r>
            <a:endParaRPr sz="1800" b="1">
              <a:solidFill>
                <a:schemeClr val="lt1"/>
              </a:solidFill>
              <a:latin typeface="Hanken Grotesk"/>
              <a:ea typeface="Hanken Grotesk"/>
              <a:cs typeface="Hanken Grotesk"/>
              <a:sym typeface="Hanken Grotesk"/>
            </a:endParaRPr>
          </a:p>
        </p:txBody>
      </p:sp>
      <p:sp>
        <p:nvSpPr>
          <p:cNvPr id="124" name="Google Shape;124;p25"/>
          <p:cNvSpPr/>
          <p:nvPr/>
        </p:nvSpPr>
        <p:spPr>
          <a:xfrm>
            <a:off x="6016804" y="1472400"/>
            <a:ext cx="476700" cy="3618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lt1"/>
                </a:solidFill>
                <a:latin typeface="Hanken Grotesk"/>
                <a:ea typeface="Hanken Grotesk"/>
                <a:cs typeface="Hanken Grotesk"/>
                <a:sym typeface="Hanken Grotesk"/>
              </a:rPr>
              <a:t>3</a:t>
            </a:r>
            <a:endParaRPr sz="1800" b="1">
              <a:solidFill>
                <a:schemeClr val="lt1"/>
              </a:solidFill>
              <a:latin typeface="Hanken Grotesk"/>
              <a:ea typeface="Hanken Grotesk"/>
              <a:cs typeface="Hanken Grotesk"/>
              <a:sym typeface="Hanken Grotesk"/>
            </a:endParaRPr>
          </a:p>
        </p:txBody>
      </p:sp>
      <p:sp>
        <p:nvSpPr>
          <p:cNvPr id="125" name="Google Shape;125;p25"/>
          <p:cNvSpPr txBox="1">
            <a:spLocks noGrp="1"/>
          </p:cNvSpPr>
          <p:nvPr>
            <p:ph type="body" idx="2"/>
          </p:nvPr>
        </p:nvSpPr>
        <p:spPr>
          <a:xfrm>
            <a:off x="3237000" y="1834125"/>
            <a:ext cx="2606100" cy="2273100"/>
          </a:xfrm>
          <a:prstGeom prst="rect">
            <a:avLst/>
          </a:prstGeom>
          <a:solidFill>
            <a:srgbClr val="FFFFFF">
              <a:alpha val="20000"/>
            </a:srgbClr>
          </a:solidFill>
          <a:ln w="9525" cap="flat" cmpd="sng">
            <a:solidFill>
              <a:schemeClr val="accent1"/>
            </a:solidFill>
            <a:prstDash val="solid"/>
            <a:round/>
            <a:headEnd type="none" w="sm" len="sm"/>
            <a:tailEnd type="none" w="sm" len="sm"/>
          </a:ln>
        </p:spPr>
        <p:txBody>
          <a:bodyPr spcFirstLastPara="1" wrap="square" lIns="182875" tIns="18287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
        <p:nvSpPr>
          <p:cNvPr id="126" name="Google Shape;126;p25"/>
          <p:cNvSpPr txBox="1">
            <a:spLocks noGrp="1"/>
          </p:cNvSpPr>
          <p:nvPr>
            <p:ph type="body" idx="3"/>
          </p:nvPr>
        </p:nvSpPr>
        <p:spPr>
          <a:xfrm>
            <a:off x="6016800" y="1834125"/>
            <a:ext cx="2606100" cy="2273100"/>
          </a:xfrm>
          <a:prstGeom prst="rect">
            <a:avLst/>
          </a:prstGeom>
          <a:solidFill>
            <a:srgbClr val="FFFFFF">
              <a:alpha val="20000"/>
            </a:srgbClr>
          </a:solidFill>
          <a:ln w="9525" cap="flat" cmpd="sng">
            <a:solidFill>
              <a:schemeClr val="accent1"/>
            </a:solidFill>
            <a:prstDash val="solid"/>
            <a:round/>
            <a:headEnd type="none" w="sm" len="sm"/>
            <a:tailEnd type="none" w="sm" len="sm"/>
          </a:ln>
        </p:spPr>
        <p:txBody>
          <a:bodyPr spcFirstLastPara="1" wrap="square" lIns="182875" tIns="182875" rIns="137150" bIns="91425" anchor="t"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17500">
              <a:spcBef>
                <a:spcPts val="1000"/>
              </a:spcBef>
              <a:spcAft>
                <a:spcPts val="0"/>
              </a:spcAft>
              <a:buClr>
                <a:schemeClr val="dk1"/>
              </a:buClr>
              <a:buSzPts val="1400"/>
              <a:buChar char="○"/>
              <a:defRPr>
                <a:solidFill>
                  <a:schemeClr val="dk1"/>
                </a:solidFill>
              </a:defRPr>
            </a:lvl2pPr>
            <a:lvl3pPr marL="1371600" lvl="2" indent="-317500">
              <a:spcBef>
                <a:spcPts val="1000"/>
              </a:spcBef>
              <a:spcAft>
                <a:spcPts val="0"/>
              </a:spcAft>
              <a:buClr>
                <a:schemeClr val="dk1"/>
              </a:buClr>
              <a:buSzPts val="1400"/>
              <a:buChar char="■"/>
              <a:defRPr>
                <a:solidFill>
                  <a:schemeClr val="dk1"/>
                </a:solidFill>
              </a:defRPr>
            </a:lvl3pPr>
            <a:lvl4pPr marL="1828800" lvl="3" indent="-317500">
              <a:spcBef>
                <a:spcPts val="1000"/>
              </a:spcBef>
              <a:spcAft>
                <a:spcPts val="0"/>
              </a:spcAft>
              <a:buClr>
                <a:schemeClr val="dk1"/>
              </a:buClr>
              <a:buSzPts val="1400"/>
              <a:buChar char="●"/>
              <a:defRPr>
                <a:solidFill>
                  <a:schemeClr val="dk1"/>
                </a:solidFill>
              </a:defRPr>
            </a:lvl4pPr>
            <a:lvl5pPr marL="2286000" lvl="4" indent="-317500">
              <a:spcBef>
                <a:spcPts val="1000"/>
              </a:spcBef>
              <a:spcAft>
                <a:spcPts val="0"/>
              </a:spcAft>
              <a:buClr>
                <a:schemeClr val="dk1"/>
              </a:buClr>
              <a:buSzPts val="1400"/>
              <a:buChar char="○"/>
              <a:defRPr>
                <a:solidFill>
                  <a:schemeClr val="dk1"/>
                </a:solidFill>
              </a:defRPr>
            </a:lvl5pPr>
            <a:lvl6pPr marL="2743200" lvl="5" indent="-317500">
              <a:spcBef>
                <a:spcPts val="1000"/>
              </a:spcBef>
              <a:spcAft>
                <a:spcPts val="0"/>
              </a:spcAft>
              <a:buClr>
                <a:schemeClr val="dk1"/>
              </a:buClr>
              <a:buSzPts val="1400"/>
              <a:buChar char="■"/>
              <a:defRPr>
                <a:solidFill>
                  <a:schemeClr val="dk1"/>
                </a:solidFill>
              </a:defRPr>
            </a:lvl6pPr>
            <a:lvl7pPr marL="3200400" lvl="6" indent="-317500">
              <a:spcBef>
                <a:spcPts val="1000"/>
              </a:spcBef>
              <a:spcAft>
                <a:spcPts val="0"/>
              </a:spcAft>
              <a:buClr>
                <a:schemeClr val="dk1"/>
              </a:buClr>
              <a:buSzPts val="1400"/>
              <a:buChar char="●"/>
              <a:defRPr>
                <a:solidFill>
                  <a:schemeClr val="dk1"/>
                </a:solidFill>
              </a:defRPr>
            </a:lvl7pPr>
            <a:lvl8pPr marL="3657600" lvl="7" indent="-317500">
              <a:spcBef>
                <a:spcPts val="1000"/>
              </a:spcBef>
              <a:spcAft>
                <a:spcPts val="0"/>
              </a:spcAft>
              <a:buClr>
                <a:schemeClr val="dk1"/>
              </a:buClr>
              <a:buSzPts val="1400"/>
              <a:buChar char="○"/>
              <a:defRPr>
                <a:solidFill>
                  <a:schemeClr val="dk1"/>
                </a:solidFill>
              </a:defRPr>
            </a:lvl8pPr>
            <a:lvl9pPr marL="4114800" lvl="8" indent="-317500">
              <a:spcBef>
                <a:spcPts val="1000"/>
              </a:spcBef>
              <a:spcAft>
                <a:spcPts val="10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section-1">
  <p:cSld name="CUSTOM_3_2_1_1_1_1">
    <p:bg>
      <p:bgPr>
        <a:solidFill>
          <a:schemeClr val="lt2"/>
        </a:solidFill>
        <a:effectLst/>
      </p:bgPr>
    </p:bg>
    <p:spTree>
      <p:nvGrpSpPr>
        <p:cNvPr id="1" name="Shape 127"/>
        <p:cNvGrpSpPr/>
        <p:nvPr/>
      </p:nvGrpSpPr>
      <p:grpSpPr>
        <a:xfrm>
          <a:off x="0" y="0"/>
          <a:ext cx="0" cy="0"/>
          <a:chOff x="0" y="0"/>
          <a:chExt cx="0" cy="0"/>
        </a:xfrm>
      </p:grpSpPr>
      <p:sp>
        <p:nvSpPr>
          <p:cNvPr id="128" name="Google Shape;128;p26"/>
          <p:cNvSpPr/>
          <p:nvPr/>
        </p:nvSpPr>
        <p:spPr>
          <a:xfrm>
            <a:off x="457350" y="1370700"/>
            <a:ext cx="2606100" cy="3201300"/>
          </a:xfrm>
          <a:prstGeom prst="rect">
            <a:avLst/>
          </a:prstGeom>
          <a:solidFill>
            <a:srgbClr val="FFFFFF">
              <a:alpha val="20000"/>
            </a:srgbClr>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5000"/>
              </a:lnSpc>
              <a:spcBef>
                <a:spcPts val="0"/>
              </a:spcBef>
              <a:spcAft>
                <a:spcPts val="1000"/>
              </a:spcAft>
              <a:buClr>
                <a:srgbClr val="000000"/>
              </a:buClr>
              <a:buSzPts val="1018"/>
              <a:buFont typeface="Arial"/>
              <a:buNone/>
            </a:pPr>
            <a:endParaRPr sz="1200">
              <a:solidFill>
                <a:schemeClr val="dk1"/>
              </a:solidFill>
              <a:latin typeface="Inter"/>
              <a:ea typeface="Inter"/>
              <a:cs typeface="Inter"/>
              <a:sym typeface="Inter"/>
            </a:endParaRPr>
          </a:p>
        </p:txBody>
      </p:sp>
      <p:sp>
        <p:nvSpPr>
          <p:cNvPr id="129" name="Google Shape;129;p26"/>
          <p:cNvSpPr/>
          <p:nvPr/>
        </p:nvSpPr>
        <p:spPr>
          <a:xfrm>
            <a:off x="3237075" y="1370700"/>
            <a:ext cx="2606100" cy="3201300"/>
          </a:xfrm>
          <a:prstGeom prst="rect">
            <a:avLst/>
          </a:prstGeom>
          <a:solidFill>
            <a:srgbClr val="FFFFFF">
              <a:alpha val="20000"/>
            </a:srgbClr>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5000"/>
              </a:lnSpc>
              <a:spcBef>
                <a:spcPts val="0"/>
              </a:spcBef>
              <a:spcAft>
                <a:spcPts val="1000"/>
              </a:spcAft>
              <a:buNone/>
            </a:pPr>
            <a:endParaRPr>
              <a:solidFill>
                <a:schemeClr val="accent1"/>
              </a:solidFill>
              <a:latin typeface="Hanken Grotesk SemiBold"/>
              <a:ea typeface="Hanken Grotesk SemiBold"/>
              <a:cs typeface="Hanken Grotesk SemiBold"/>
              <a:sym typeface="Hanken Grotesk SemiBold"/>
            </a:endParaRPr>
          </a:p>
        </p:txBody>
      </p:sp>
      <p:sp>
        <p:nvSpPr>
          <p:cNvPr id="130" name="Google Shape;130;p26"/>
          <p:cNvSpPr/>
          <p:nvPr/>
        </p:nvSpPr>
        <p:spPr>
          <a:xfrm>
            <a:off x="6016800" y="1370700"/>
            <a:ext cx="2606100" cy="3201300"/>
          </a:xfrm>
          <a:prstGeom prst="rect">
            <a:avLst/>
          </a:prstGeom>
          <a:solidFill>
            <a:srgbClr val="FFFFFF">
              <a:alpha val="20000"/>
            </a:srgbClr>
          </a:solidFill>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5000"/>
              </a:lnSpc>
              <a:spcBef>
                <a:spcPts val="0"/>
              </a:spcBef>
              <a:spcAft>
                <a:spcPts val="1000"/>
              </a:spcAft>
              <a:buNone/>
            </a:pPr>
            <a:endParaRPr sz="1200">
              <a:solidFill>
                <a:schemeClr val="dk1"/>
              </a:solidFill>
              <a:latin typeface="Inter"/>
              <a:ea typeface="Inter"/>
              <a:cs typeface="Inter"/>
              <a:sym typeface="Inter"/>
            </a:endParaRPr>
          </a:p>
        </p:txBody>
      </p:sp>
      <p:sp>
        <p:nvSpPr>
          <p:cNvPr id="131" name="Google Shape;131;p26"/>
          <p:cNvSpPr txBox="1">
            <a:spLocks noGrp="1"/>
          </p:cNvSpPr>
          <p:nvPr>
            <p:ph type="body" idx="1"/>
          </p:nvPr>
        </p:nvSpPr>
        <p:spPr>
          <a:xfrm>
            <a:off x="457200" y="1902000"/>
            <a:ext cx="2606100" cy="2670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32" name="Google Shape;132;p26"/>
          <p:cNvSpPr txBox="1">
            <a:spLocks noGrp="1"/>
          </p:cNvSpPr>
          <p:nvPr>
            <p:ph type="body" idx="2"/>
          </p:nvPr>
        </p:nvSpPr>
        <p:spPr>
          <a:xfrm>
            <a:off x="3237075" y="1901900"/>
            <a:ext cx="2606100" cy="2670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33" name="Google Shape;133;p26"/>
          <p:cNvSpPr txBox="1">
            <a:spLocks noGrp="1"/>
          </p:cNvSpPr>
          <p:nvPr>
            <p:ph type="body" idx="3"/>
          </p:nvPr>
        </p:nvSpPr>
        <p:spPr>
          <a:xfrm>
            <a:off x="6016800" y="1902000"/>
            <a:ext cx="2606100" cy="2670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34" name="Google Shape;134;p26"/>
          <p:cNvSpPr txBox="1">
            <a:spLocks noGrp="1"/>
          </p:cNvSpPr>
          <p:nvPr>
            <p:ph type="subTitle" idx="4"/>
          </p:nvPr>
        </p:nvSpPr>
        <p:spPr>
          <a:xfrm>
            <a:off x="457200" y="1370125"/>
            <a:ext cx="2606100" cy="5727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6"/>
          <p:cNvSpPr txBox="1">
            <a:spLocks noGrp="1"/>
          </p:cNvSpPr>
          <p:nvPr>
            <p:ph type="subTitle" idx="5"/>
          </p:nvPr>
        </p:nvSpPr>
        <p:spPr>
          <a:xfrm>
            <a:off x="3237000" y="1370125"/>
            <a:ext cx="2606100" cy="5727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26"/>
          <p:cNvSpPr txBox="1">
            <a:spLocks noGrp="1"/>
          </p:cNvSpPr>
          <p:nvPr>
            <p:ph type="subTitle" idx="6"/>
          </p:nvPr>
        </p:nvSpPr>
        <p:spPr>
          <a:xfrm>
            <a:off x="6016800" y="1370125"/>
            <a:ext cx="2606100" cy="5727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6"/>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section-2">
  <p:cSld name="CUSTOM_3_2_1_1_1_1_1">
    <p:bg>
      <p:bgPr>
        <a:solidFill>
          <a:schemeClr val="lt1"/>
        </a:solidFill>
        <a:effectLst/>
      </p:bgPr>
    </p:bg>
    <p:spTree>
      <p:nvGrpSpPr>
        <p:cNvPr id="1" name="Shape 138"/>
        <p:cNvGrpSpPr/>
        <p:nvPr/>
      </p:nvGrpSpPr>
      <p:grpSpPr>
        <a:xfrm>
          <a:off x="0" y="0"/>
          <a:ext cx="0" cy="0"/>
          <a:chOff x="0" y="0"/>
          <a:chExt cx="0" cy="0"/>
        </a:xfrm>
      </p:grpSpPr>
      <p:sp>
        <p:nvSpPr>
          <p:cNvPr id="139" name="Google Shape;139;p27"/>
          <p:cNvSpPr txBox="1">
            <a:spLocks noGrp="1"/>
          </p:cNvSpPr>
          <p:nvPr>
            <p:ph type="body" idx="1"/>
          </p:nvPr>
        </p:nvSpPr>
        <p:spPr>
          <a:xfrm>
            <a:off x="4572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40" name="Google Shape;140;p27"/>
          <p:cNvSpPr txBox="1">
            <a:spLocks noGrp="1"/>
          </p:cNvSpPr>
          <p:nvPr>
            <p:ph type="subTitle" idx="2"/>
          </p:nvPr>
        </p:nvSpPr>
        <p:spPr>
          <a:xfrm>
            <a:off x="4572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1" name="Google Shape;141;p27"/>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142" name="Google Shape;142;p27"/>
          <p:cNvSpPr txBox="1">
            <a:spLocks noGrp="1"/>
          </p:cNvSpPr>
          <p:nvPr>
            <p:ph type="body" idx="3"/>
          </p:nvPr>
        </p:nvSpPr>
        <p:spPr>
          <a:xfrm>
            <a:off x="326895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43" name="Google Shape;143;p27"/>
          <p:cNvSpPr txBox="1">
            <a:spLocks noGrp="1"/>
          </p:cNvSpPr>
          <p:nvPr>
            <p:ph type="subTitle" idx="4"/>
          </p:nvPr>
        </p:nvSpPr>
        <p:spPr>
          <a:xfrm>
            <a:off x="326895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27"/>
          <p:cNvSpPr txBox="1">
            <a:spLocks noGrp="1"/>
          </p:cNvSpPr>
          <p:nvPr>
            <p:ph type="body" idx="5"/>
          </p:nvPr>
        </p:nvSpPr>
        <p:spPr>
          <a:xfrm>
            <a:off x="60807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45" name="Google Shape;145;p27"/>
          <p:cNvSpPr txBox="1">
            <a:spLocks noGrp="1"/>
          </p:cNvSpPr>
          <p:nvPr>
            <p:ph type="subTitle" idx="6"/>
          </p:nvPr>
        </p:nvSpPr>
        <p:spPr>
          <a:xfrm>
            <a:off x="60807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section-3">
  <p:cSld name="CUSTOM_3_2_1_1_1_1_1_1">
    <p:bg>
      <p:bgPr>
        <a:solidFill>
          <a:schemeClr val="lt1"/>
        </a:solidFill>
        <a:effectLst/>
      </p:bgPr>
    </p:bg>
    <p:spTree>
      <p:nvGrpSpPr>
        <p:cNvPr id="1" name="Shape 146"/>
        <p:cNvGrpSpPr/>
        <p:nvPr/>
      </p:nvGrpSpPr>
      <p:grpSpPr>
        <a:xfrm>
          <a:off x="0" y="0"/>
          <a:ext cx="0" cy="0"/>
          <a:chOff x="0" y="0"/>
          <a:chExt cx="0" cy="0"/>
        </a:xfrm>
      </p:grpSpPr>
      <p:sp>
        <p:nvSpPr>
          <p:cNvPr id="147" name="Google Shape;147;p28"/>
          <p:cNvSpPr txBox="1">
            <a:spLocks noGrp="1"/>
          </p:cNvSpPr>
          <p:nvPr>
            <p:ph type="body" idx="1"/>
          </p:nvPr>
        </p:nvSpPr>
        <p:spPr>
          <a:xfrm>
            <a:off x="2064350" y="1140000"/>
            <a:ext cx="5252100" cy="986100"/>
          </a:xfrm>
          <a:prstGeom prst="rect">
            <a:avLst/>
          </a:prstGeom>
          <a:noFill/>
          <a:ln>
            <a:noFill/>
          </a:ln>
        </p:spPr>
        <p:txBody>
          <a:bodyPr spcFirstLastPara="1" wrap="square" lIns="91425" tIns="91425" rIns="91425" bIns="91425" anchor="ctr"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48" name="Google Shape;148;p28"/>
          <p:cNvSpPr txBox="1">
            <a:spLocks noGrp="1"/>
          </p:cNvSpPr>
          <p:nvPr>
            <p:ph type="body" idx="2"/>
          </p:nvPr>
        </p:nvSpPr>
        <p:spPr>
          <a:xfrm>
            <a:off x="2064350" y="2361288"/>
            <a:ext cx="5252100" cy="986100"/>
          </a:xfrm>
          <a:prstGeom prst="rect">
            <a:avLst/>
          </a:prstGeom>
          <a:noFill/>
          <a:ln>
            <a:noFill/>
          </a:ln>
        </p:spPr>
        <p:txBody>
          <a:bodyPr spcFirstLastPara="1" wrap="square" lIns="91425" tIns="91425" rIns="91425" bIns="91425" anchor="ctr"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49" name="Google Shape;149;p28"/>
          <p:cNvSpPr txBox="1">
            <a:spLocks noGrp="1"/>
          </p:cNvSpPr>
          <p:nvPr>
            <p:ph type="subTitle" idx="3"/>
          </p:nvPr>
        </p:nvSpPr>
        <p:spPr>
          <a:xfrm>
            <a:off x="457200" y="1140100"/>
            <a:ext cx="1404000" cy="986100"/>
          </a:xfrm>
          <a:prstGeom prst="rect">
            <a:avLst/>
          </a:prstGeom>
        </p:spPr>
        <p:txBody>
          <a:bodyPr spcFirstLastPara="1" wrap="square" lIns="91425" tIns="91425" rIns="91425" bIns="91425" anchor="ctr" anchorCtr="0">
            <a:normAutofit/>
          </a:bodyPr>
          <a:lstStyle>
            <a:lvl1pPr marL="0" marR="0" lvl="0" indent="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0" name="Google Shape;150;p28"/>
          <p:cNvSpPr txBox="1">
            <a:spLocks noGrp="1"/>
          </p:cNvSpPr>
          <p:nvPr>
            <p:ph type="subTitle" idx="4"/>
          </p:nvPr>
        </p:nvSpPr>
        <p:spPr>
          <a:xfrm>
            <a:off x="457200" y="2361338"/>
            <a:ext cx="1404000" cy="986100"/>
          </a:xfrm>
          <a:prstGeom prst="rect">
            <a:avLst/>
          </a:prstGeom>
        </p:spPr>
        <p:txBody>
          <a:bodyPr spcFirstLastPara="1" wrap="square" lIns="91425" tIns="91425" rIns="91425" bIns="91425" anchor="ctr" anchorCtr="0">
            <a:normAutofit/>
          </a:bodyPr>
          <a:lstStyle>
            <a:lvl1pPr marL="0" marR="0" lvl="0" indent="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28"/>
          <p:cNvSpPr txBox="1">
            <a:spLocks noGrp="1"/>
          </p:cNvSpPr>
          <p:nvPr>
            <p:ph type="subTitle" idx="5"/>
          </p:nvPr>
        </p:nvSpPr>
        <p:spPr>
          <a:xfrm>
            <a:off x="457200" y="3582600"/>
            <a:ext cx="1404000" cy="986100"/>
          </a:xfrm>
          <a:prstGeom prst="rect">
            <a:avLst/>
          </a:prstGeom>
        </p:spPr>
        <p:txBody>
          <a:bodyPr spcFirstLastPara="1" wrap="square" lIns="91425" tIns="91425" rIns="91425" bIns="91425" anchor="ctr" anchorCtr="0">
            <a:normAutofit/>
          </a:bodyPr>
          <a:lstStyle>
            <a:lvl1pPr marL="0" marR="0" lvl="0" indent="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2" name="Google Shape;152;p28"/>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153" name="Google Shape;153;p28"/>
          <p:cNvSpPr txBox="1">
            <a:spLocks noGrp="1"/>
          </p:cNvSpPr>
          <p:nvPr>
            <p:ph type="body" idx="6"/>
          </p:nvPr>
        </p:nvSpPr>
        <p:spPr>
          <a:xfrm>
            <a:off x="2064350" y="3582588"/>
            <a:ext cx="5252100" cy="986100"/>
          </a:xfrm>
          <a:prstGeom prst="rect">
            <a:avLst/>
          </a:prstGeom>
          <a:noFill/>
          <a:ln>
            <a:noFill/>
          </a:ln>
        </p:spPr>
        <p:txBody>
          <a:bodyPr spcFirstLastPara="1" wrap="square" lIns="91425" tIns="91425" rIns="91425" bIns="91425" anchor="ctr"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section-3 1">
  <p:cSld name="CUSTOM_3_2_1_1_1_1_1_1_1">
    <p:bg>
      <p:bgPr>
        <a:solidFill>
          <a:schemeClr val="lt2"/>
        </a:solidFill>
        <a:effectLst/>
      </p:bgPr>
    </p:bg>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457200" y="446825"/>
            <a:ext cx="8229600" cy="569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a:endParaRPr/>
          </a:p>
        </p:txBody>
      </p:sp>
      <p:sp>
        <p:nvSpPr>
          <p:cNvPr id="156" name="Google Shape;156;p29"/>
          <p:cNvSpPr/>
          <p:nvPr/>
        </p:nvSpPr>
        <p:spPr>
          <a:xfrm>
            <a:off x="457200" y="1289138"/>
            <a:ext cx="8229600" cy="986100"/>
          </a:xfrm>
          <a:prstGeom prst="rect">
            <a:avLst/>
          </a:prstGeom>
          <a:solidFill>
            <a:srgbClr val="FFFFFF">
              <a:alpha val="20000"/>
            </a:srgbClr>
          </a:solidFill>
          <a:ln w="12700" cap="flat" cmpd="sng">
            <a:solidFill>
              <a:schemeClr val="lt1">
                <a:alpha val="498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57" name="Google Shape;157;p29"/>
          <p:cNvSpPr txBox="1">
            <a:spLocks noGrp="1"/>
          </p:cNvSpPr>
          <p:nvPr>
            <p:ph type="subTitle" idx="1"/>
          </p:nvPr>
        </p:nvSpPr>
        <p:spPr>
          <a:xfrm>
            <a:off x="457200" y="1289150"/>
            <a:ext cx="2142300" cy="986100"/>
          </a:xfrm>
          <a:prstGeom prst="rect">
            <a:avLst/>
          </a:prstGeom>
        </p:spPr>
        <p:txBody>
          <a:bodyPr spcFirstLastPara="1" wrap="square" lIns="91425" tIns="91425" rIns="91425" bIns="91425" anchor="ctr" anchorCtr="0">
            <a:normAutofit/>
          </a:bodyPr>
          <a:lstStyle>
            <a:lvl1pPr marL="0" marR="0" lvl="0" indent="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a:endParaRPr/>
          </a:p>
        </p:txBody>
      </p:sp>
      <p:sp>
        <p:nvSpPr>
          <p:cNvPr id="158" name="Google Shape;158;p29"/>
          <p:cNvSpPr txBox="1">
            <a:spLocks noGrp="1"/>
          </p:cNvSpPr>
          <p:nvPr>
            <p:ph type="body" idx="2"/>
          </p:nvPr>
        </p:nvSpPr>
        <p:spPr>
          <a:xfrm>
            <a:off x="2749850" y="1289125"/>
            <a:ext cx="5937000" cy="986100"/>
          </a:xfrm>
          <a:prstGeom prst="rect">
            <a:avLst/>
          </a:prstGeom>
          <a:noFill/>
          <a:ln>
            <a:noFill/>
          </a:ln>
        </p:spPr>
        <p:txBody>
          <a:bodyPr spcFirstLastPara="1" wrap="square" lIns="91425" tIns="91425" rIns="91425" bIns="91425" anchor="ctr" anchorCtr="0">
            <a:normAutofit/>
          </a:bodyPr>
          <a:lstStyle>
            <a:lvl1pPr marL="457200" lvl="0" indent="-298450">
              <a:spcBef>
                <a:spcPts val="0"/>
              </a:spcBef>
              <a:spcAft>
                <a:spcPts val="0"/>
              </a:spcAft>
              <a:buClr>
                <a:schemeClr val="dk1"/>
              </a:buClr>
              <a:buSzPts val="1100"/>
              <a:buChar char="•"/>
              <a:defRPr sz="1100">
                <a:solidFill>
                  <a:schemeClr val="dk1"/>
                </a:solidFill>
              </a:defRPr>
            </a:lvl1pPr>
            <a:lvl2pPr marL="914400" lvl="1" indent="-298450">
              <a:spcBef>
                <a:spcPts val="1000"/>
              </a:spcBef>
              <a:spcAft>
                <a:spcPts val="0"/>
              </a:spcAft>
              <a:buClr>
                <a:schemeClr val="dk1"/>
              </a:buClr>
              <a:buSzPts val="1100"/>
              <a:buChar char="○"/>
              <a:defRPr sz="1100">
                <a:solidFill>
                  <a:schemeClr val="dk1"/>
                </a:solidFill>
              </a:defRPr>
            </a:lvl2pPr>
            <a:lvl3pPr marL="1371600" lvl="2" indent="-298450">
              <a:spcBef>
                <a:spcPts val="1000"/>
              </a:spcBef>
              <a:spcAft>
                <a:spcPts val="0"/>
              </a:spcAft>
              <a:buClr>
                <a:schemeClr val="dk1"/>
              </a:buClr>
              <a:buSzPts val="1100"/>
              <a:buChar char="■"/>
              <a:defRPr sz="1100">
                <a:solidFill>
                  <a:schemeClr val="dk1"/>
                </a:solidFill>
              </a:defRPr>
            </a:lvl3pPr>
            <a:lvl4pPr marL="1828800" lvl="3" indent="-298450">
              <a:spcBef>
                <a:spcPts val="1000"/>
              </a:spcBef>
              <a:spcAft>
                <a:spcPts val="0"/>
              </a:spcAft>
              <a:buClr>
                <a:schemeClr val="dk1"/>
              </a:buClr>
              <a:buSzPts val="1100"/>
              <a:buChar char="●"/>
              <a:defRPr sz="1100">
                <a:solidFill>
                  <a:schemeClr val="dk1"/>
                </a:solidFill>
              </a:defRPr>
            </a:lvl4pPr>
            <a:lvl5pPr marL="2286000" lvl="4" indent="-298450">
              <a:spcBef>
                <a:spcPts val="1000"/>
              </a:spcBef>
              <a:spcAft>
                <a:spcPts val="0"/>
              </a:spcAft>
              <a:buClr>
                <a:schemeClr val="dk1"/>
              </a:buClr>
              <a:buSzPts val="1100"/>
              <a:buChar char="○"/>
              <a:defRPr sz="1100">
                <a:solidFill>
                  <a:schemeClr val="dk1"/>
                </a:solidFill>
              </a:defRPr>
            </a:lvl5pPr>
            <a:lvl6pPr marL="2743200" lvl="5" indent="-298450">
              <a:spcBef>
                <a:spcPts val="1000"/>
              </a:spcBef>
              <a:spcAft>
                <a:spcPts val="0"/>
              </a:spcAft>
              <a:buClr>
                <a:schemeClr val="dk1"/>
              </a:buClr>
              <a:buSzPts val="1100"/>
              <a:buChar char="■"/>
              <a:defRPr sz="1100">
                <a:solidFill>
                  <a:schemeClr val="dk1"/>
                </a:solidFill>
              </a:defRPr>
            </a:lvl6pPr>
            <a:lvl7pPr marL="3200400" lvl="6" indent="-298450">
              <a:spcBef>
                <a:spcPts val="1000"/>
              </a:spcBef>
              <a:spcAft>
                <a:spcPts val="0"/>
              </a:spcAft>
              <a:buClr>
                <a:schemeClr val="dk1"/>
              </a:buClr>
              <a:buSzPts val="1100"/>
              <a:buChar char="●"/>
              <a:defRPr sz="1100">
                <a:solidFill>
                  <a:schemeClr val="dk1"/>
                </a:solidFill>
              </a:defRPr>
            </a:lvl7pPr>
            <a:lvl8pPr marL="3657600" lvl="7" indent="-298450">
              <a:spcBef>
                <a:spcPts val="1000"/>
              </a:spcBef>
              <a:spcAft>
                <a:spcPts val="0"/>
              </a:spcAft>
              <a:buClr>
                <a:schemeClr val="dk1"/>
              </a:buClr>
              <a:buSzPts val="1100"/>
              <a:buChar char="○"/>
              <a:defRPr sz="1100">
                <a:solidFill>
                  <a:schemeClr val="dk1"/>
                </a:solidFill>
              </a:defRPr>
            </a:lvl8pPr>
            <a:lvl9pPr marL="4114800" lvl="8" indent="-298450">
              <a:spcBef>
                <a:spcPts val="1000"/>
              </a:spcBef>
              <a:spcAft>
                <a:spcPts val="1000"/>
              </a:spcAft>
              <a:buClr>
                <a:schemeClr val="dk1"/>
              </a:buClr>
              <a:buSzPts val="1100"/>
              <a:buChar char="■"/>
              <a:defRPr sz="1100">
                <a:solidFill>
                  <a:schemeClr val="dk1"/>
                </a:solidFill>
              </a:defRPr>
            </a:lvl9pPr>
          </a:lstStyle>
          <a:p>
            <a:endParaRPr/>
          </a:p>
        </p:txBody>
      </p:sp>
      <p:sp>
        <p:nvSpPr>
          <p:cNvPr id="159" name="Google Shape;159;p29"/>
          <p:cNvSpPr/>
          <p:nvPr/>
        </p:nvSpPr>
        <p:spPr>
          <a:xfrm>
            <a:off x="457200" y="2397125"/>
            <a:ext cx="8229600" cy="986100"/>
          </a:xfrm>
          <a:prstGeom prst="rect">
            <a:avLst/>
          </a:prstGeom>
          <a:solidFill>
            <a:srgbClr val="FFFFFF">
              <a:alpha val="20000"/>
            </a:srgbClr>
          </a:solidFill>
          <a:ln w="12700" cap="flat" cmpd="sng">
            <a:solidFill>
              <a:schemeClr val="lt1">
                <a:alpha val="498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60" name="Google Shape;160;p29"/>
          <p:cNvSpPr txBox="1">
            <a:spLocks noGrp="1"/>
          </p:cNvSpPr>
          <p:nvPr>
            <p:ph type="subTitle" idx="3"/>
          </p:nvPr>
        </p:nvSpPr>
        <p:spPr>
          <a:xfrm>
            <a:off x="457200" y="2397150"/>
            <a:ext cx="2142300" cy="986100"/>
          </a:xfrm>
          <a:prstGeom prst="rect">
            <a:avLst/>
          </a:prstGeom>
        </p:spPr>
        <p:txBody>
          <a:bodyPr spcFirstLastPara="1" wrap="square" lIns="91425" tIns="91425" rIns="91425" bIns="91425" anchor="ctr" anchorCtr="0">
            <a:normAutofit/>
          </a:bodyPr>
          <a:lstStyle>
            <a:lvl1pPr marL="0" marR="0" lvl="0" indent="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a:endParaRPr/>
          </a:p>
        </p:txBody>
      </p:sp>
      <p:sp>
        <p:nvSpPr>
          <p:cNvPr id="161" name="Google Shape;161;p29"/>
          <p:cNvSpPr/>
          <p:nvPr/>
        </p:nvSpPr>
        <p:spPr>
          <a:xfrm>
            <a:off x="457200" y="3505113"/>
            <a:ext cx="8229600" cy="986100"/>
          </a:xfrm>
          <a:prstGeom prst="rect">
            <a:avLst/>
          </a:prstGeom>
          <a:solidFill>
            <a:srgbClr val="FFFFFF">
              <a:alpha val="20000"/>
            </a:srgbClr>
          </a:solidFill>
          <a:ln w="12700" cap="flat" cmpd="sng">
            <a:solidFill>
              <a:schemeClr val="lt1">
                <a:alpha val="49800"/>
              </a:scheme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62" name="Google Shape;162;p29"/>
          <p:cNvSpPr txBox="1">
            <a:spLocks noGrp="1"/>
          </p:cNvSpPr>
          <p:nvPr>
            <p:ph type="body" idx="4"/>
          </p:nvPr>
        </p:nvSpPr>
        <p:spPr>
          <a:xfrm>
            <a:off x="2749800" y="3506400"/>
            <a:ext cx="5937000" cy="986100"/>
          </a:xfrm>
          <a:prstGeom prst="rect">
            <a:avLst/>
          </a:prstGeom>
          <a:noFill/>
          <a:ln>
            <a:noFill/>
          </a:ln>
        </p:spPr>
        <p:txBody>
          <a:bodyPr spcFirstLastPara="1" wrap="square" lIns="91425" tIns="91425" rIns="91425" bIns="91425" anchor="ctr" anchorCtr="0">
            <a:normAutofit/>
          </a:bodyPr>
          <a:lstStyle>
            <a:lvl1pPr marL="457200" lvl="0" indent="-298450">
              <a:spcBef>
                <a:spcPts val="0"/>
              </a:spcBef>
              <a:spcAft>
                <a:spcPts val="0"/>
              </a:spcAft>
              <a:buClr>
                <a:schemeClr val="dk1"/>
              </a:buClr>
              <a:buSzPts val="1100"/>
              <a:buChar char="•"/>
              <a:defRPr sz="1100">
                <a:solidFill>
                  <a:schemeClr val="dk1"/>
                </a:solidFill>
              </a:defRPr>
            </a:lvl1pPr>
            <a:lvl2pPr marL="914400" lvl="1" indent="-298450">
              <a:spcBef>
                <a:spcPts val="1000"/>
              </a:spcBef>
              <a:spcAft>
                <a:spcPts val="0"/>
              </a:spcAft>
              <a:buClr>
                <a:schemeClr val="dk1"/>
              </a:buClr>
              <a:buSzPts val="1100"/>
              <a:buChar char="○"/>
              <a:defRPr sz="1100">
                <a:solidFill>
                  <a:schemeClr val="dk1"/>
                </a:solidFill>
              </a:defRPr>
            </a:lvl2pPr>
            <a:lvl3pPr marL="1371600" lvl="2" indent="-298450">
              <a:spcBef>
                <a:spcPts val="1000"/>
              </a:spcBef>
              <a:spcAft>
                <a:spcPts val="0"/>
              </a:spcAft>
              <a:buClr>
                <a:schemeClr val="dk1"/>
              </a:buClr>
              <a:buSzPts val="1100"/>
              <a:buChar char="■"/>
              <a:defRPr sz="1100">
                <a:solidFill>
                  <a:schemeClr val="dk1"/>
                </a:solidFill>
              </a:defRPr>
            </a:lvl3pPr>
            <a:lvl4pPr marL="1828800" lvl="3" indent="-298450">
              <a:spcBef>
                <a:spcPts val="1000"/>
              </a:spcBef>
              <a:spcAft>
                <a:spcPts val="0"/>
              </a:spcAft>
              <a:buClr>
                <a:schemeClr val="dk1"/>
              </a:buClr>
              <a:buSzPts val="1100"/>
              <a:buChar char="●"/>
              <a:defRPr sz="1100">
                <a:solidFill>
                  <a:schemeClr val="dk1"/>
                </a:solidFill>
              </a:defRPr>
            </a:lvl4pPr>
            <a:lvl5pPr marL="2286000" lvl="4" indent="-298450">
              <a:spcBef>
                <a:spcPts val="1000"/>
              </a:spcBef>
              <a:spcAft>
                <a:spcPts val="0"/>
              </a:spcAft>
              <a:buClr>
                <a:schemeClr val="dk1"/>
              </a:buClr>
              <a:buSzPts val="1100"/>
              <a:buChar char="○"/>
              <a:defRPr sz="1100">
                <a:solidFill>
                  <a:schemeClr val="dk1"/>
                </a:solidFill>
              </a:defRPr>
            </a:lvl5pPr>
            <a:lvl6pPr marL="2743200" lvl="5" indent="-298450">
              <a:spcBef>
                <a:spcPts val="1000"/>
              </a:spcBef>
              <a:spcAft>
                <a:spcPts val="0"/>
              </a:spcAft>
              <a:buClr>
                <a:schemeClr val="dk1"/>
              </a:buClr>
              <a:buSzPts val="1100"/>
              <a:buChar char="■"/>
              <a:defRPr sz="1100">
                <a:solidFill>
                  <a:schemeClr val="dk1"/>
                </a:solidFill>
              </a:defRPr>
            </a:lvl6pPr>
            <a:lvl7pPr marL="3200400" lvl="6" indent="-298450">
              <a:spcBef>
                <a:spcPts val="1000"/>
              </a:spcBef>
              <a:spcAft>
                <a:spcPts val="0"/>
              </a:spcAft>
              <a:buClr>
                <a:schemeClr val="dk1"/>
              </a:buClr>
              <a:buSzPts val="1100"/>
              <a:buChar char="●"/>
              <a:defRPr sz="1100">
                <a:solidFill>
                  <a:schemeClr val="dk1"/>
                </a:solidFill>
              </a:defRPr>
            </a:lvl7pPr>
            <a:lvl8pPr marL="3657600" lvl="7" indent="-298450">
              <a:spcBef>
                <a:spcPts val="1000"/>
              </a:spcBef>
              <a:spcAft>
                <a:spcPts val="0"/>
              </a:spcAft>
              <a:buClr>
                <a:schemeClr val="dk1"/>
              </a:buClr>
              <a:buSzPts val="1100"/>
              <a:buChar char="○"/>
              <a:defRPr sz="1100">
                <a:solidFill>
                  <a:schemeClr val="dk1"/>
                </a:solidFill>
              </a:defRPr>
            </a:lvl8pPr>
            <a:lvl9pPr marL="4114800" lvl="8" indent="-298450">
              <a:spcBef>
                <a:spcPts val="1000"/>
              </a:spcBef>
              <a:spcAft>
                <a:spcPts val="1000"/>
              </a:spcAft>
              <a:buClr>
                <a:schemeClr val="dk1"/>
              </a:buClr>
              <a:buSzPts val="1100"/>
              <a:buChar char="■"/>
              <a:defRPr sz="1100">
                <a:solidFill>
                  <a:schemeClr val="dk1"/>
                </a:solidFill>
              </a:defRPr>
            </a:lvl9pPr>
          </a:lstStyle>
          <a:p>
            <a:endParaRPr/>
          </a:p>
        </p:txBody>
      </p:sp>
      <p:sp>
        <p:nvSpPr>
          <p:cNvPr id="163" name="Google Shape;163;p29"/>
          <p:cNvSpPr txBox="1">
            <a:spLocks noGrp="1"/>
          </p:cNvSpPr>
          <p:nvPr>
            <p:ph type="body" idx="5"/>
          </p:nvPr>
        </p:nvSpPr>
        <p:spPr>
          <a:xfrm>
            <a:off x="2749800" y="2397775"/>
            <a:ext cx="5937000" cy="986100"/>
          </a:xfrm>
          <a:prstGeom prst="rect">
            <a:avLst/>
          </a:prstGeom>
          <a:noFill/>
          <a:ln>
            <a:noFill/>
          </a:ln>
        </p:spPr>
        <p:txBody>
          <a:bodyPr spcFirstLastPara="1" wrap="square" lIns="91425" tIns="91425" rIns="91425" bIns="91425" anchor="ctr" anchorCtr="0">
            <a:normAutofit/>
          </a:bodyPr>
          <a:lstStyle>
            <a:lvl1pPr marL="457200" lvl="0" indent="-298450">
              <a:spcBef>
                <a:spcPts val="0"/>
              </a:spcBef>
              <a:spcAft>
                <a:spcPts val="0"/>
              </a:spcAft>
              <a:buClr>
                <a:schemeClr val="dk1"/>
              </a:buClr>
              <a:buSzPts val="1100"/>
              <a:buChar char="•"/>
              <a:defRPr sz="1100">
                <a:solidFill>
                  <a:schemeClr val="dk1"/>
                </a:solidFill>
              </a:defRPr>
            </a:lvl1pPr>
            <a:lvl2pPr marL="914400" lvl="1" indent="-298450">
              <a:spcBef>
                <a:spcPts val="1000"/>
              </a:spcBef>
              <a:spcAft>
                <a:spcPts val="0"/>
              </a:spcAft>
              <a:buClr>
                <a:schemeClr val="dk1"/>
              </a:buClr>
              <a:buSzPts val="1100"/>
              <a:buChar char="○"/>
              <a:defRPr sz="1100">
                <a:solidFill>
                  <a:schemeClr val="dk1"/>
                </a:solidFill>
              </a:defRPr>
            </a:lvl2pPr>
            <a:lvl3pPr marL="1371600" lvl="2" indent="-298450">
              <a:spcBef>
                <a:spcPts val="1000"/>
              </a:spcBef>
              <a:spcAft>
                <a:spcPts val="0"/>
              </a:spcAft>
              <a:buClr>
                <a:schemeClr val="dk1"/>
              </a:buClr>
              <a:buSzPts val="1100"/>
              <a:buChar char="■"/>
              <a:defRPr sz="1100">
                <a:solidFill>
                  <a:schemeClr val="dk1"/>
                </a:solidFill>
              </a:defRPr>
            </a:lvl3pPr>
            <a:lvl4pPr marL="1828800" lvl="3" indent="-298450">
              <a:spcBef>
                <a:spcPts val="1000"/>
              </a:spcBef>
              <a:spcAft>
                <a:spcPts val="0"/>
              </a:spcAft>
              <a:buClr>
                <a:schemeClr val="dk1"/>
              </a:buClr>
              <a:buSzPts val="1100"/>
              <a:buChar char="●"/>
              <a:defRPr sz="1100">
                <a:solidFill>
                  <a:schemeClr val="dk1"/>
                </a:solidFill>
              </a:defRPr>
            </a:lvl4pPr>
            <a:lvl5pPr marL="2286000" lvl="4" indent="-298450">
              <a:spcBef>
                <a:spcPts val="1000"/>
              </a:spcBef>
              <a:spcAft>
                <a:spcPts val="0"/>
              </a:spcAft>
              <a:buClr>
                <a:schemeClr val="dk1"/>
              </a:buClr>
              <a:buSzPts val="1100"/>
              <a:buChar char="○"/>
              <a:defRPr sz="1100">
                <a:solidFill>
                  <a:schemeClr val="dk1"/>
                </a:solidFill>
              </a:defRPr>
            </a:lvl5pPr>
            <a:lvl6pPr marL="2743200" lvl="5" indent="-298450">
              <a:spcBef>
                <a:spcPts val="1000"/>
              </a:spcBef>
              <a:spcAft>
                <a:spcPts val="0"/>
              </a:spcAft>
              <a:buClr>
                <a:schemeClr val="dk1"/>
              </a:buClr>
              <a:buSzPts val="1100"/>
              <a:buChar char="■"/>
              <a:defRPr sz="1100">
                <a:solidFill>
                  <a:schemeClr val="dk1"/>
                </a:solidFill>
              </a:defRPr>
            </a:lvl6pPr>
            <a:lvl7pPr marL="3200400" lvl="6" indent="-298450">
              <a:spcBef>
                <a:spcPts val="1000"/>
              </a:spcBef>
              <a:spcAft>
                <a:spcPts val="0"/>
              </a:spcAft>
              <a:buClr>
                <a:schemeClr val="dk1"/>
              </a:buClr>
              <a:buSzPts val="1100"/>
              <a:buChar char="●"/>
              <a:defRPr sz="1100">
                <a:solidFill>
                  <a:schemeClr val="dk1"/>
                </a:solidFill>
              </a:defRPr>
            </a:lvl7pPr>
            <a:lvl8pPr marL="3657600" lvl="7" indent="-298450">
              <a:spcBef>
                <a:spcPts val="1000"/>
              </a:spcBef>
              <a:spcAft>
                <a:spcPts val="0"/>
              </a:spcAft>
              <a:buClr>
                <a:schemeClr val="dk1"/>
              </a:buClr>
              <a:buSzPts val="1100"/>
              <a:buChar char="○"/>
              <a:defRPr sz="1100">
                <a:solidFill>
                  <a:schemeClr val="dk1"/>
                </a:solidFill>
              </a:defRPr>
            </a:lvl8pPr>
            <a:lvl9pPr marL="4114800" lvl="8" indent="-298450">
              <a:spcBef>
                <a:spcPts val="1000"/>
              </a:spcBef>
              <a:spcAft>
                <a:spcPts val="1000"/>
              </a:spcAft>
              <a:buClr>
                <a:schemeClr val="dk1"/>
              </a:buClr>
              <a:buSzPts val="1100"/>
              <a:buChar char="■"/>
              <a:defRPr sz="1100">
                <a:solidFill>
                  <a:schemeClr val="dk1"/>
                </a:solidFill>
              </a:defRPr>
            </a:lvl9pPr>
          </a:lstStyle>
          <a:p>
            <a:endParaRPr/>
          </a:p>
        </p:txBody>
      </p:sp>
      <p:sp>
        <p:nvSpPr>
          <p:cNvPr id="164" name="Google Shape;164;p29"/>
          <p:cNvSpPr txBox="1">
            <a:spLocks noGrp="1"/>
          </p:cNvSpPr>
          <p:nvPr>
            <p:ph type="subTitle" idx="6"/>
          </p:nvPr>
        </p:nvSpPr>
        <p:spPr>
          <a:xfrm>
            <a:off x="457200" y="3505150"/>
            <a:ext cx="2142300" cy="986100"/>
          </a:xfrm>
          <a:prstGeom prst="rect">
            <a:avLst/>
          </a:prstGeom>
        </p:spPr>
        <p:txBody>
          <a:bodyPr spcFirstLastPara="1" wrap="square" lIns="91425" tIns="91425" rIns="91425" bIns="91425" anchor="ctr" anchorCtr="0">
            <a:normAutofit/>
          </a:bodyPr>
          <a:lstStyle>
            <a:lvl1pPr marL="0" marR="0" lvl="0" indent="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a:endParaRPr/>
          </a:p>
        </p:txBody>
      </p:sp>
      <p:sp>
        <p:nvSpPr>
          <p:cNvPr id="165" name="Google Shape;165;p29"/>
          <p:cNvSpPr/>
          <p:nvPr/>
        </p:nvSpPr>
        <p:spPr>
          <a:xfrm>
            <a:off x="2674650" y="1717900"/>
            <a:ext cx="135000" cy="135300"/>
          </a:xfrm>
          <a:prstGeom prst="ellipse">
            <a:avLst/>
          </a:prstGeom>
          <a:solidFill>
            <a:srgbClr val="F8B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2674650" y="2824850"/>
            <a:ext cx="135000" cy="135300"/>
          </a:xfrm>
          <a:prstGeom prst="ellipse">
            <a:avLst/>
          </a:prstGeom>
          <a:solidFill>
            <a:srgbClr val="F8B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2674650" y="3931750"/>
            <a:ext cx="135000" cy="135300"/>
          </a:xfrm>
          <a:prstGeom prst="ellipse">
            <a:avLst/>
          </a:prstGeom>
          <a:solidFill>
            <a:srgbClr val="F8B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ustom Layout 2 1">
  <p:cSld name="CUSTOM_3_1">
    <p:spTree>
      <p:nvGrpSpPr>
        <p:cNvPr id="1" name="Shape 168"/>
        <p:cNvGrpSpPr/>
        <p:nvPr/>
      </p:nvGrpSpPr>
      <p:grpSpPr>
        <a:xfrm>
          <a:off x="0" y="0"/>
          <a:ext cx="0" cy="0"/>
          <a:chOff x="0" y="0"/>
          <a:chExt cx="0" cy="0"/>
        </a:xfrm>
      </p:grpSpPr>
      <p:sp>
        <p:nvSpPr>
          <p:cNvPr id="169" name="Google Shape;169;p30"/>
          <p:cNvSpPr txBox="1">
            <a:spLocks noGrp="1"/>
          </p:cNvSpPr>
          <p:nvPr>
            <p:ph type="title"/>
          </p:nvPr>
        </p:nvSpPr>
        <p:spPr>
          <a:xfrm>
            <a:off x="457200" y="4462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0" name="Google Shape;170;p30"/>
          <p:cNvSpPr txBox="1">
            <a:spLocks noGrp="1"/>
          </p:cNvSpPr>
          <p:nvPr>
            <p:ph type="body" idx="1"/>
          </p:nvPr>
        </p:nvSpPr>
        <p:spPr>
          <a:xfrm>
            <a:off x="4572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71" name="Google Shape;171;p30"/>
          <p:cNvSpPr txBox="1">
            <a:spLocks noGrp="1"/>
          </p:cNvSpPr>
          <p:nvPr>
            <p:ph type="body" idx="2"/>
          </p:nvPr>
        </p:nvSpPr>
        <p:spPr>
          <a:xfrm>
            <a:off x="48004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72" name="Google Shape;172;p30"/>
          <p:cNvSpPr txBox="1">
            <a:spLocks noGrp="1"/>
          </p:cNvSpPr>
          <p:nvPr>
            <p:ph type="subTitle" idx="3"/>
          </p:nvPr>
        </p:nvSpPr>
        <p:spPr>
          <a:xfrm>
            <a:off x="4572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173" name="Google Shape;173;p30"/>
          <p:cNvSpPr txBox="1">
            <a:spLocks noGrp="1"/>
          </p:cNvSpPr>
          <p:nvPr>
            <p:ph type="subTitle" idx="4"/>
          </p:nvPr>
        </p:nvSpPr>
        <p:spPr>
          <a:xfrm>
            <a:off x="48004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288">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ayout1">
  <p:cSld name="CUSTOM">
    <p:spTree>
      <p:nvGrpSpPr>
        <p:cNvPr id="1" name="Shape 174"/>
        <p:cNvGrpSpPr/>
        <p:nvPr/>
      </p:nvGrpSpPr>
      <p:grpSpPr>
        <a:xfrm>
          <a:off x="0" y="0"/>
          <a:ext cx="0" cy="0"/>
          <a:chOff x="0" y="0"/>
          <a:chExt cx="0" cy="0"/>
        </a:xfrm>
      </p:grpSpPr>
      <p:sp>
        <p:nvSpPr>
          <p:cNvPr id="175" name="Google Shape;175;p31"/>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6" name="Google Shape;176;p31"/>
          <p:cNvSpPr txBox="1">
            <a:spLocks noGrp="1"/>
          </p:cNvSpPr>
          <p:nvPr>
            <p:ph type="body" idx="1"/>
          </p:nvPr>
        </p:nvSpPr>
        <p:spPr>
          <a:xfrm>
            <a:off x="457200" y="1140000"/>
            <a:ext cx="4114800" cy="34290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77" name="Google Shape;177;p31"/>
          <p:cNvSpPr>
            <a:spLocks noGrp="1"/>
          </p:cNvSpPr>
          <p:nvPr>
            <p:ph type="pic" idx="2"/>
          </p:nvPr>
        </p:nvSpPr>
        <p:spPr>
          <a:xfrm>
            <a:off x="4774400" y="1368600"/>
            <a:ext cx="3702300" cy="3200400"/>
          </a:xfrm>
          <a:prstGeom prst="rect">
            <a:avLst/>
          </a:prstGeom>
          <a:noFill/>
          <a:ln w="9525"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orient="horz" pos="1620">
          <p15:clr>
            <a:srgbClr val="E46962"/>
          </p15:clr>
        </p15:guide>
        <p15:guide id="2" pos="345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yout2">
  <p:cSld name="CUSTOM_1">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0" name="Google Shape;180;p32"/>
          <p:cNvSpPr txBox="1">
            <a:spLocks noGrp="1"/>
          </p:cNvSpPr>
          <p:nvPr>
            <p:ph type="body" idx="1"/>
          </p:nvPr>
        </p:nvSpPr>
        <p:spPr>
          <a:xfrm>
            <a:off x="4812625" y="1368600"/>
            <a:ext cx="3874200" cy="32004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Clr>
                <a:schemeClr val="dk1"/>
              </a:buClr>
              <a:buSzPts val="1400"/>
              <a:buChar char="•"/>
              <a:defRPr sz="14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81" name="Google Shape;181;p32"/>
          <p:cNvSpPr>
            <a:spLocks noGrp="1"/>
          </p:cNvSpPr>
          <p:nvPr>
            <p:ph type="pic" idx="2"/>
          </p:nvPr>
        </p:nvSpPr>
        <p:spPr>
          <a:xfrm>
            <a:off x="609600" y="1371600"/>
            <a:ext cx="3702300" cy="3200400"/>
          </a:xfrm>
          <a:prstGeom prst="rect">
            <a:avLst/>
          </a:prstGeom>
          <a:noFill/>
          <a:ln w="9525"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ayout3">
  <p:cSld name="CUSTOM_1_1">
    <p:spTree>
      <p:nvGrpSpPr>
        <p:cNvPr id="1" name="Shape 182"/>
        <p:cNvGrpSpPr/>
        <p:nvPr/>
      </p:nvGrpSpPr>
      <p:grpSpPr>
        <a:xfrm>
          <a:off x="0" y="0"/>
          <a:ext cx="0" cy="0"/>
          <a:chOff x="0" y="0"/>
          <a:chExt cx="0" cy="0"/>
        </a:xfrm>
      </p:grpSpPr>
      <p:sp>
        <p:nvSpPr>
          <p:cNvPr id="183" name="Google Shape;183;p33"/>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4" name="Google Shape;184;p33"/>
          <p:cNvSpPr txBox="1">
            <a:spLocks noGrp="1"/>
          </p:cNvSpPr>
          <p:nvPr>
            <p:ph type="body" idx="1"/>
          </p:nvPr>
        </p:nvSpPr>
        <p:spPr>
          <a:xfrm>
            <a:off x="5334000" y="1418500"/>
            <a:ext cx="3352800" cy="2514600"/>
          </a:xfrm>
          <a:prstGeom prst="rect">
            <a:avLst/>
          </a:prstGeom>
        </p:spPr>
        <p:txBody>
          <a:bodyPr spcFirstLastPara="1" wrap="square" lIns="91425" tIns="91425" rIns="91425" bIns="91425" anchor="t" anchorCtr="0">
            <a:normAutofit/>
          </a:bodyPr>
          <a:lstStyle>
            <a:lvl1pPr marL="457200" lvl="0" indent="-317500">
              <a:lnSpc>
                <a:spcPct val="125000"/>
              </a:lnSpc>
              <a:spcBef>
                <a:spcPts val="0"/>
              </a:spcBef>
              <a:spcAft>
                <a:spcPts val="0"/>
              </a:spcAft>
              <a:buClr>
                <a:schemeClr val="dk1"/>
              </a:buClr>
              <a:buSzPts val="1400"/>
              <a:buChar char="•"/>
              <a:defRPr sz="14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85" name="Google Shape;185;p33"/>
          <p:cNvSpPr>
            <a:spLocks noGrp="1"/>
          </p:cNvSpPr>
          <p:nvPr>
            <p:ph type="pic" idx="2"/>
          </p:nvPr>
        </p:nvSpPr>
        <p:spPr>
          <a:xfrm>
            <a:off x="609600" y="1371600"/>
            <a:ext cx="4586100" cy="2561400"/>
          </a:xfrm>
          <a:prstGeom prst="rect">
            <a:avLst/>
          </a:prstGeom>
          <a:noFill/>
          <a:ln w="9525"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ustom Layout 2 1 1">
  <p:cSld name="CUSTOM_3_1_1">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188" name="Google Shape;188;p34"/>
          <p:cNvSpPr txBox="1">
            <a:spLocks noGrp="1"/>
          </p:cNvSpPr>
          <p:nvPr>
            <p:ph type="body" idx="1"/>
          </p:nvPr>
        </p:nvSpPr>
        <p:spPr>
          <a:xfrm>
            <a:off x="4572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89" name="Google Shape;189;p34"/>
          <p:cNvSpPr txBox="1">
            <a:spLocks noGrp="1"/>
          </p:cNvSpPr>
          <p:nvPr>
            <p:ph type="body" idx="2"/>
          </p:nvPr>
        </p:nvSpPr>
        <p:spPr>
          <a:xfrm>
            <a:off x="48004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90" name="Google Shape;190;p34"/>
          <p:cNvSpPr txBox="1">
            <a:spLocks noGrp="1"/>
          </p:cNvSpPr>
          <p:nvPr>
            <p:ph type="subTitle" idx="3"/>
          </p:nvPr>
        </p:nvSpPr>
        <p:spPr>
          <a:xfrm>
            <a:off x="4572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191" name="Google Shape;191;p34"/>
          <p:cNvSpPr txBox="1">
            <a:spLocks noGrp="1"/>
          </p:cNvSpPr>
          <p:nvPr>
            <p:ph type="subTitle" idx="4"/>
          </p:nvPr>
        </p:nvSpPr>
        <p:spPr>
          <a:xfrm>
            <a:off x="48004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2 1 2">
  <p:cSld name="CUSTOM_3_1_2">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457200" y="445025"/>
            <a:ext cx="8229600" cy="572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a:endParaRPr/>
          </a:p>
        </p:txBody>
      </p:sp>
      <p:sp>
        <p:nvSpPr>
          <p:cNvPr id="194" name="Google Shape;194;p35"/>
          <p:cNvSpPr txBox="1">
            <a:spLocks noGrp="1"/>
          </p:cNvSpPr>
          <p:nvPr>
            <p:ph type="body" idx="1"/>
          </p:nvPr>
        </p:nvSpPr>
        <p:spPr>
          <a:xfrm>
            <a:off x="4572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95" name="Google Shape;195;p35"/>
          <p:cNvSpPr txBox="1">
            <a:spLocks noGrp="1"/>
          </p:cNvSpPr>
          <p:nvPr>
            <p:ph type="body" idx="2"/>
          </p:nvPr>
        </p:nvSpPr>
        <p:spPr>
          <a:xfrm>
            <a:off x="4800400" y="1834900"/>
            <a:ext cx="3776100" cy="2734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accent1"/>
              </a:buClr>
              <a:buSzPts val="1400"/>
              <a:buChar char="•"/>
              <a:defRPr sz="1400">
                <a:solidFill>
                  <a:schemeClr val="dk1"/>
                </a:solidFill>
              </a:defRPr>
            </a:lvl1pPr>
            <a:lvl2pPr marL="914400" lvl="1" indent="-304800">
              <a:spcBef>
                <a:spcPts val="1000"/>
              </a:spcBef>
              <a:spcAft>
                <a:spcPts val="0"/>
              </a:spcAft>
              <a:buClr>
                <a:schemeClr val="accent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196" name="Google Shape;196;p35"/>
          <p:cNvSpPr txBox="1">
            <a:spLocks noGrp="1"/>
          </p:cNvSpPr>
          <p:nvPr>
            <p:ph type="subTitle" idx="3"/>
          </p:nvPr>
        </p:nvSpPr>
        <p:spPr>
          <a:xfrm>
            <a:off x="4572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197" name="Google Shape;197;p35"/>
          <p:cNvSpPr txBox="1">
            <a:spLocks noGrp="1"/>
          </p:cNvSpPr>
          <p:nvPr>
            <p:ph type="subTitle" idx="4"/>
          </p:nvPr>
        </p:nvSpPr>
        <p:spPr>
          <a:xfrm>
            <a:off x="4800400" y="1164900"/>
            <a:ext cx="3776100" cy="5727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lus Light 1">
  <p:cSld name="CUSTOM_2_1_1">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693575" y="440975"/>
            <a:ext cx="5703300" cy="921000"/>
          </a:xfrm>
          <a:prstGeom prst="rect">
            <a:avLst/>
          </a:prstGeom>
        </p:spPr>
        <p:txBody>
          <a:bodyPr spcFirstLastPara="1" wrap="square" lIns="91425" tIns="91425" rIns="91425" bIns="91425" anchor="ctr" anchorCtr="0">
            <a:norm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a:endParaRPr/>
          </a:p>
        </p:txBody>
      </p:sp>
      <p:sp>
        <p:nvSpPr>
          <p:cNvPr id="200" name="Google Shape;200;p36"/>
          <p:cNvSpPr txBox="1">
            <a:spLocks noGrp="1"/>
          </p:cNvSpPr>
          <p:nvPr>
            <p:ph type="subTitle" idx="1"/>
          </p:nvPr>
        </p:nvSpPr>
        <p:spPr>
          <a:xfrm>
            <a:off x="457200" y="1142050"/>
            <a:ext cx="5519400" cy="4416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a:endParaRPr/>
          </a:p>
        </p:txBody>
      </p:sp>
      <p:sp>
        <p:nvSpPr>
          <p:cNvPr id="201" name="Google Shape;201;p36"/>
          <p:cNvSpPr>
            <a:spLocks noGrp="1"/>
          </p:cNvSpPr>
          <p:nvPr>
            <p:ph type="pic" idx="2"/>
          </p:nvPr>
        </p:nvSpPr>
        <p:spPr>
          <a:xfrm>
            <a:off x="5071100" y="1185325"/>
            <a:ext cx="3615600" cy="32976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3 1">
  <p:cSld name="CUSTOM_4_1">
    <p:spTree>
      <p:nvGrpSpPr>
        <p:cNvPr id="1" name="Shape 202"/>
        <p:cNvGrpSpPr/>
        <p:nvPr/>
      </p:nvGrpSpPr>
      <p:grpSpPr>
        <a:xfrm>
          <a:off x="0" y="0"/>
          <a:ext cx="0" cy="0"/>
          <a:chOff x="0" y="0"/>
          <a:chExt cx="0" cy="0"/>
        </a:xfrm>
      </p:grpSpPr>
      <p:sp>
        <p:nvSpPr>
          <p:cNvPr id="203" name="Google Shape;203;p37"/>
          <p:cNvSpPr/>
          <p:nvPr/>
        </p:nvSpPr>
        <p:spPr>
          <a:xfrm>
            <a:off x="431725" y="445025"/>
            <a:ext cx="5994600" cy="424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7"/>
          <p:cNvSpPr txBox="1">
            <a:spLocks noGrp="1"/>
          </p:cNvSpPr>
          <p:nvPr>
            <p:ph type="title"/>
          </p:nvPr>
        </p:nvSpPr>
        <p:spPr>
          <a:xfrm>
            <a:off x="639600" y="443850"/>
            <a:ext cx="5711400" cy="922200"/>
          </a:xfrm>
          <a:prstGeom prst="rect">
            <a:avLst/>
          </a:prstGeom>
        </p:spPr>
        <p:txBody>
          <a:bodyPr spcFirstLastPara="1" wrap="square" lIns="91425" tIns="91425" rIns="91425" bIns="91425" anchor="ctr" anchorCtr="0">
            <a:normAutofit/>
          </a:bodyPr>
          <a:lstStyle>
            <a:lvl1pPr lvl="0">
              <a:spcBef>
                <a:spcPts val="0"/>
              </a:spcBef>
              <a:spcAft>
                <a:spcPts val="0"/>
              </a:spcAft>
              <a:buSzPts val="2400"/>
              <a:buNone/>
              <a:defRPr sz="2400"/>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a:endParaRPr/>
          </a:p>
        </p:txBody>
      </p:sp>
      <p:sp>
        <p:nvSpPr>
          <p:cNvPr id="205" name="Google Shape;205;p37"/>
          <p:cNvSpPr txBox="1">
            <a:spLocks noGrp="1"/>
          </p:cNvSpPr>
          <p:nvPr>
            <p:ph type="body" idx="1"/>
          </p:nvPr>
        </p:nvSpPr>
        <p:spPr>
          <a:xfrm>
            <a:off x="639675" y="2072075"/>
            <a:ext cx="5538900" cy="2250600"/>
          </a:xfrm>
          <a:prstGeom prst="rect">
            <a:avLst/>
          </a:prstGeom>
          <a:noFill/>
          <a:ln>
            <a:noFill/>
          </a:ln>
        </p:spPr>
        <p:txBody>
          <a:bodyPr spcFirstLastPara="1" wrap="square" lIns="91425" tIns="91425" rIns="91425" bIns="91425" anchor="ctr" anchorCtr="0">
            <a:normAutofit/>
          </a:bodyPr>
          <a:lstStyle>
            <a:lvl1pPr marL="457200" lvl="0" indent="-298450">
              <a:spcBef>
                <a:spcPts val="0"/>
              </a:spcBef>
              <a:spcAft>
                <a:spcPts val="0"/>
              </a:spcAft>
              <a:buClr>
                <a:schemeClr val="dk1"/>
              </a:buClr>
              <a:buSzPts val="1100"/>
              <a:buChar char="•"/>
              <a:defRPr sz="1100">
                <a:solidFill>
                  <a:schemeClr val="dk1"/>
                </a:solidFill>
              </a:defRPr>
            </a:lvl1pPr>
            <a:lvl2pPr marL="914400" lvl="1" indent="-298450">
              <a:spcBef>
                <a:spcPts val="1000"/>
              </a:spcBef>
              <a:spcAft>
                <a:spcPts val="0"/>
              </a:spcAft>
              <a:buClr>
                <a:schemeClr val="dk1"/>
              </a:buClr>
              <a:buSzPts val="1100"/>
              <a:buChar char="○"/>
              <a:defRPr sz="1100">
                <a:solidFill>
                  <a:schemeClr val="dk1"/>
                </a:solidFill>
              </a:defRPr>
            </a:lvl2pPr>
            <a:lvl3pPr marL="1371600" lvl="2" indent="-298450">
              <a:spcBef>
                <a:spcPts val="1000"/>
              </a:spcBef>
              <a:spcAft>
                <a:spcPts val="0"/>
              </a:spcAft>
              <a:buClr>
                <a:schemeClr val="dk1"/>
              </a:buClr>
              <a:buSzPts val="1100"/>
              <a:buChar char="■"/>
              <a:defRPr sz="1100">
                <a:solidFill>
                  <a:schemeClr val="dk1"/>
                </a:solidFill>
              </a:defRPr>
            </a:lvl3pPr>
            <a:lvl4pPr marL="1828800" lvl="3" indent="-298450">
              <a:spcBef>
                <a:spcPts val="1000"/>
              </a:spcBef>
              <a:spcAft>
                <a:spcPts val="0"/>
              </a:spcAft>
              <a:buClr>
                <a:schemeClr val="dk1"/>
              </a:buClr>
              <a:buSzPts val="1100"/>
              <a:buChar char="●"/>
              <a:defRPr sz="1100">
                <a:solidFill>
                  <a:schemeClr val="dk1"/>
                </a:solidFill>
              </a:defRPr>
            </a:lvl4pPr>
            <a:lvl5pPr marL="2286000" lvl="4" indent="-298450">
              <a:spcBef>
                <a:spcPts val="1000"/>
              </a:spcBef>
              <a:spcAft>
                <a:spcPts val="0"/>
              </a:spcAft>
              <a:buClr>
                <a:schemeClr val="dk1"/>
              </a:buClr>
              <a:buSzPts val="1100"/>
              <a:buChar char="○"/>
              <a:defRPr sz="1100">
                <a:solidFill>
                  <a:schemeClr val="dk1"/>
                </a:solidFill>
              </a:defRPr>
            </a:lvl5pPr>
            <a:lvl6pPr marL="2743200" lvl="5" indent="-298450">
              <a:spcBef>
                <a:spcPts val="1000"/>
              </a:spcBef>
              <a:spcAft>
                <a:spcPts val="0"/>
              </a:spcAft>
              <a:buClr>
                <a:schemeClr val="dk1"/>
              </a:buClr>
              <a:buSzPts val="1100"/>
              <a:buChar char="■"/>
              <a:defRPr sz="1100">
                <a:solidFill>
                  <a:schemeClr val="dk1"/>
                </a:solidFill>
              </a:defRPr>
            </a:lvl6pPr>
            <a:lvl7pPr marL="3200400" lvl="6" indent="-298450">
              <a:spcBef>
                <a:spcPts val="1000"/>
              </a:spcBef>
              <a:spcAft>
                <a:spcPts val="0"/>
              </a:spcAft>
              <a:buClr>
                <a:schemeClr val="dk1"/>
              </a:buClr>
              <a:buSzPts val="1100"/>
              <a:buChar char="●"/>
              <a:defRPr sz="1100">
                <a:solidFill>
                  <a:schemeClr val="dk1"/>
                </a:solidFill>
              </a:defRPr>
            </a:lvl7pPr>
            <a:lvl8pPr marL="3657600" lvl="7" indent="-298450">
              <a:spcBef>
                <a:spcPts val="1000"/>
              </a:spcBef>
              <a:spcAft>
                <a:spcPts val="0"/>
              </a:spcAft>
              <a:buClr>
                <a:schemeClr val="dk1"/>
              </a:buClr>
              <a:buSzPts val="1100"/>
              <a:buChar char="○"/>
              <a:defRPr sz="1100">
                <a:solidFill>
                  <a:schemeClr val="dk1"/>
                </a:solidFill>
              </a:defRPr>
            </a:lvl8pPr>
            <a:lvl9pPr marL="4114800" lvl="8" indent="-298450">
              <a:spcBef>
                <a:spcPts val="1000"/>
              </a:spcBef>
              <a:spcAft>
                <a:spcPts val="1000"/>
              </a:spcAft>
              <a:buClr>
                <a:schemeClr val="dk1"/>
              </a:buClr>
              <a:buSzPts val="1100"/>
              <a:buChar char="■"/>
              <a:defRPr sz="1100">
                <a:solidFill>
                  <a:schemeClr val="dk1"/>
                </a:solidFill>
              </a:defRPr>
            </a:lvl9pPr>
          </a:lstStyle>
          <a:p>
            <a:endParaRPr/>
          </a:p>
        </p:txBody>
      </p:sp>
      <p:sp>
        <p:nvSpPr>
          <p:cNvPr id="206" name="Google Shape;206;p37"/>
          <p:cNvSpPr txBox="1">
            <a:spLocks noGrp="1"/>
          </p:cNvSpPr>
          <p:nvPr>
            <p:ph type="subTitle" idx="2"/>
          </p:nvPr>
        </p:nvSpPr>
        <p:spPr>
          <a:xfrm>
            <a:off x="639600" y="1311975"/>
            <a:ext cx="5538900" cy="463500"/>
          </a:xfrm>
          <a:prstGeom prst="rect">
            <a:avLst/>
          </a:prstGeom>
        </p:spPr>
        <p:txBody>
          <a:bodyPr spcFirstLastPara="1" wrap="square" lIns="91425" tIns="91425" rIns="91425" bIns="91425" anchor="ctr" anchorCtr="0">
            <a:normAutofit/>
          </a:bodyPr>
          <a:lstStyle>
            <a:lvl1pPr marL="0" marR="0" lvl="0" indent="0" algn="l">
              <a:lnSpc>
                <a:spcPct val="105000"/>
              </a:lnSpc>
              <a:spcBef>
                <a:spcPts val="0"/>
              </a:spcBef>
              <a:spcAft>
                <a:spcPts val="0"/>
              </a:spcAft>
              <a:buNone/>
              <a:defRPr sz="14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1B6B9"/>
          </a:solidFill>
        </p:spPr>
        <p:txBody>
          <a:bodyPr wrap="square" lIns="0" tIns="0" rIns="0" bIns="0" rtlCol="0"/>
          <a:lstStyle/>
          <a:p>
            <a:endParaRPr sz="70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r>
              <a:rPr lang="en-CA"/>
              <a:t>Neel Majumder, MHI, CPHIMS-CA</a:t>
            </a:r>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739536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rgbClr val="231F2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0" i="0">
                <a:solidFill>
                  <a:srgbClr val="231F2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r>
              <a:rPr lang="en-CA"/>
              <a:t>Neel Majumder, MHI, CPHIMS-CA</a:t>
            </a: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459195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75"/>
          <p:cNvSpPr/>
          <p:nvPr/>
        </p:nvSpPr>
        <p:spPr>
          <a:xfrm>
            <a:off x="712700" y="2684900"/>
            <a:ext cx="7718400" cy="14958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75"/>
          <p:cNvSpPr/>
          <p:nvPr/>
        </p:nvSpPr>
        <p:spPr>
          <a:xfrm flipH="1">
            <a:off x="2117875" y="2386875"/>
            <a:ext cx="4908300" cy="2150700"/>
          </a:xfrm>
          <a:prstGeom prst="snip2DiagRect">
            <a:avLst>
              <a:gd name="adj1" fmla="val 0"/>
              <a:gd name="adj2"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75"/>
          <p:cNvSpPr txBox="1">
            <a:spLocks noGrp="1"/>
          </p:cNvSpPr>
          <p:nvPr>
            <p:ph type="ctrTitle"/>
          </p:nvPr>
        </p:nvSpPr>
        <p:spPr>
          <a:xfrm>
            <a:off x="1623175" y="2881338"/>
            <a:ext cx="5897400" cy="922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5500"/>
              <a:buNone/>
              <a:defRPr sz="5500">
                <a:solidFill>
                  <a:schemeClr val="accent1"/>
                </a:solidFill>
              </a:defRPr>
            </a:lvl1pPr>
            <a:lvl2pPr lvl="1" algn="ctr">
              <a:lnSpc>
                <a:spcPct val="100000"/>
              </a:lnSpc>
              <a:spcBef>
                <a:spcPts val="0"/>
              </a:spcBef>
              <a:spcAft>
                <a:spcPts val="0"/>
              </a:spcAft>
              <a:buClr>
                <a:schemeClr val="accent1"/>
              </a:buClr>
              <a:buSzPts val="5500"/>
              <a:buNone/>
              <a:defRPr sz="5500">
                <a:solidFill>
                  <a:schemeClr val="accent1"/>
                </a:solidFill>
              </a:defRPr>
            </a:lvl2pPr>
            <a:lvl3pPr lvl="2" algn="ctr">
              <a:lnSpc>
                <a:spcPct val="100000"/>
              </a:lnSpc>
              <a:spcBef>
                <a:spcPts val="0"/>
              </a:spcBef>
              <a:spcAft>
                <a:spcPts val="0"/>
              </a:spcAft>
              <a:buClr>
                <a:schemeClr val="accent1"/>
              </a:buClr>
              <a:buSzPts val="5500"/>
              <a:buNone/>
              <a:defRPr sz="5500">
                <a:solidFill>
                  <a:schemeClr val="accent1"/>
                </a:solidFill>
              </a:defRPr>
            </a:lvl3pPr>
            <a:lvl4pPr lvl="3" algn="ctr">
              <a:lnSpc>
                <a:spcPct val="100000"/>
              </a:lnSpc>
              <a:spcBef>
                <a:spcPts val="0"/>
              </a:spcBef>
              <a:spcAft>
                <a:spcPts val="0"/>
              </a:spcAft>
              <a:buClr>
                <a:schemeClr val="accent1"/>
              </a:buClr>
              <a:buSzPts val="5500"/>
              <a:buNone/>
              <a:defRPr sz="5500">
                <a:solidFill>
                  <a:schemeClr val="accent1"/>
                </a:solidFill>
              </a:defRPr>
            </a:lvl4pPr>
            <a:lvl5pPr lvl="4" algn="ctr">
              <a:lnSpc>
                <a:spcPct val="100000"/>
              </a:lnSpc>
              <a:spcBef>
                <a:spcPts val="0"/>
              </a:spcBef>
              <a:spcAft>
                <a:spcPts val="0"/>
              </a:spcAft>
              <a:buClr>
                <a:schemeClr val="accent1"/>
              </a:buClr>
              <a:buSzPts val="5500"/>
              <a:buNone/>
              <a:defRPr sz="5500">
                <a:solidFill>
                  <a:schemeClr val="accent1"/>
                </a:solidFill>
              </a:defRPr>
            </a:lvl5pPr>
            <a:lvl6pPr lvl="5" algn="ctr">
              <a:lnSpc>
                <a:spcPct val="100000"/>
              </a:lnSpc>
              <a:spcBef>
                <a:spcPts val="0"/>
              </a:spcBef>
              <a:spcAft>
                <a:spcPts val="0"/>
              </a:spcAft>
              <a:buClr>
                <a:schemeClr val="accent1"/>
              </a:buClr>
              <a:buSzPts val="5500"/>
              <a:buNone/>
              <a:defRPr sz="5500">
                <a:solidFill>
                  <a:schemeClr val="accent1"/>
                </a:solidFill>
              </a:defRPr>
            </a:lvl6pPr>
            <a:lvl7pPr lvl="6" algn="ctr">
              <a:lnSpc>
                <a:spcPct val="100000"/>
              </a:lnSpc>
              <a:spcBef>
                <a:spcPts val="0"/>
              </a:spcBef>
              <a:spcAft>
                <a:spcPts val="0"/>
              </a:spcAft>
              <a:buClr>
                <a:schemeClr val="accent1"/>
              </a:buClr>
              <a:buSzPts val="5500"/>
              <a:buNone/>
              <a:defRPr sz="5500">
                <a:solidFill>
                  <a:schemeClr val="accent1"/>
                </a:solidFill>
              </a:defRPr>
            </a:lvl7pPr>
            <a:lvl8pPr lvl="7" algn="ctr">
              <a:lnSpc>
                <a:spcPct val="100000"/>
              </a:lnSpc>
              <a:spcBef>
                <a:spcPts val="0"/>
              </a:spcBef>
              <a:spcAft>
                <a:spcPts val="0"/>
              </a:spcAft>
              <a:buClr>
                <a:schemeClr val="accent1"/>
              </a:buClr>
              <a:buSzPts val="5500"/>
              <a:buNone/>
              <a:defRPr sz="5500">
                <a:solidFill>
                  <a:schemeClr val="accent1"/>
                </a:solidFill>
              </a:defRPr>
            </a:lvl8pPr>
            <a:lvl9pPr lvl="8" algn="ctr">
              <a:lnSpc>
                <a:spcPct val="100000"/>
              </a:lnSpc>
              <a:spcBef>
                <a:spcPts val="0"/>
              </a:spcBef>
              <a:spcAft>
                <a:spcPts val="0"/>
              </a:spcAft>
              <a:buClr>
                <a:schemeClr val="accent1"/>
              </a:buClr>
              <a:buSzPts val="5500"/>
              <a:buNone/>
              <a:defRPr sz="5500">
                <a:solidFill>
                  <a:schemeClr val="accent1"/>
                </a:solidFill>
              </a:defRPr>
            </a:lvl9pPr>
          </a:lstStyle>
          <a:p>
            <a:endParaRPr/>
          </a:p>
        </p:txBody>
      </p:sp>
      <p:sp>
        <p:nvSpPr>
          <p:cNvPr id="12" name="Google Shape;12;p75"/>
          <p:cNvSpPr txBox="1">
            <a:spLocks noGrp="1"/>
          </p:cNvSpPr>
          <p:nvPr>
            <p:ph type="subTitle" idx="1"/>
          </p:nvPr>
        </p:nvSpPr>
        <p:spPr>
          <a:xfrm>
            <a:off x="1623225" y="3597613"/>
            <a:ext cx="5897400" cy="4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38717936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our columns">
  <p:cSld name="Four columns">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78"/>
          <p:cNvSpPr txBox="1">
            <a:spLocks noGrp="1"/>
          </p:cNvSpPr>
          <p:nvPr>
            <p:ph type="title"/>
          </p:nvPr>
        </p:nvSpPr>
        <p:spPr>
          <a:xfrm>
            <a:off x="1738125" y="794325"/>
            <a:ext cx="2422500" cy="79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500"/>
              <a:buNone/>
              <a:defRPr sz="5500">
                <a:solidFill>
                  <a:schemeClr val="accent1"/>
                </a:solidFill>
              </a:defRPr>
            </a:lvl1pPr>
            <a:lvl2pPr lvl="1" algn="ctr">
              <a:lnSpc>
                <a:spcPct val="100000"/>
              </a:lnSpc>
              <a:spcBef>
                <a:spcPts val="0"/>
              </a:spcBef>
              <a:spcAft>
                <a:spcPts val="0"/>
              </a:spcAft>
              <a:buClr>
                <a:schemeClr val="accent1"/>
              </a:buClr>
              <a:buSzPts val="5500"/>
              <a:buNone/>
              <a:defRPr sz="5500">
                <a:solidFill>
                  <a:schemeClr val="accent1"/>
                </a:solidFill>
              </a:defRPr>
            </a:lvl2pPr>
            <a:lvl3pPr lvl="2" algn="ctr">
              <a:lnSpc>
                <a:spcPct val="100000"/>
              </a:lnSpc>
              <a:spcBef>
                <a:spcPts val="0"/>
              </a:spcBef>
              <a:spcAft>
                <a:spcPts val="0"/>
              </a:spcAft>
              <a:buClr>
                <a:schemeClr val="accent1"/>
              </a:buClr>
              <a:buSzPts val="5500"/>
              <a:buNone/>
              <a:defRPr sz="5500">
                <a:solidFill>
                  <a:schemeClr val="accent1"/>
                </a:solidFill>
              </a:defRPr>
            </a:lvl3pPr>
            <a:lvl4pPr lvl="3" algn="ctr">
              <a:lnSpc>
                <a:spcPct val="100000"/>
              </a:lnSpc>
              <a:spcBef>
                <a:spcPts val="0"/>
              </a:spcBef>
              <a:spcAft>
                <a:spcPts val="0"/>
              </a:spcAft>
              <a:buClr>
                <a:schemeClr val="accent1"/>
              </a:buClr>
              <a:buSzPts val="5500"/>
              <a:buNone/>
              <a:defRPr sz="5500">
                <a:solidFill>
                  <a:schemeClr val="accent1"/>
                </a:solidFill>
              </a:defRPr>
            </a:lvl4pPr>
            <a:lvl5pPr lvl="4" algn="ctr">
              <a:lnSpc>
                <a:spcPct val="100000"/>
              </a:lnSpc>
              <a:spcBef>
                <a:spcPts val="0"/>
              </a:spcBef>
              <a:spcAft>
                <a:spcPts val="0"/>
              </a:spcAft>
              <a:buClr>
                <a:schemeClr val="accent1"/>
              </a:buClr>
              <a:buSzPts val="5500"/>
              <a:buNone/>
              <a:defRPr sz="5500">
                <a:solidFill>
                  <a:schemeClr val="accent1"/>
                </a:solidFill>
              </a:defRPr>
            </a:lvl5pPr>
            <a:lvl6pPr lvl="5" algn="ctr">
              <a:lnSpc>
                <a:spcPct val="100000"/>
              </a:lnSpc>
              <a:spcBef>
                <a:spcPts val="0"/>
              </a:spcBef>
              <a:spcAft>
                <a:spcPts val="0"/>
              </a:spcAft>
              <a:buClr>
                <a:schemeClr val="accent1"/>
              </a:buClr>
              <a:buSzPts val="5500"/>
              <a:buNone/>
              <a:defRPr sz="5500">
                <a:solidFill>
                  <a:schemeClr val="accent1"/>
                </a:solidFill>
              </a:defRPr>
            </a:lvl6pPr>
            <a:lvl7pPr lvl="6" algn="ctr">
              <a:lnSpc>
                <a:spcPct val="100000"/>
              </a:lnSpc>
              <a:spcBef>
                <a:spcPts val="0"/>
              </a:spcBef>
              <a:spcAft>
                <a:spcPts val="0"/>
              </a:spcAft>
              <a:buClr>
                <a:schemeClr val="accent1"/>
              </a:buClr>
              <a:buSzPts val="5500"/>
              <a:buNone/>
              <a:defRPr sz="5500">
                <a:solidFill>
                  <a:schemeClr val="accent1"/>
                </a:solidFill>
              </a:defRPr>
            </a:lvl7pPr>
            <a:lvl8pPr lvl="7" algn="ctr">
              <a:lnSpc>
                <a:spcPct val="100000"/>
              </a:lnSpc>
              <a:spcBef>
                <a:spcPts val="0"/>
              </a:spcBef>
              <a:spcAft>
                <a:spcPts val="0"/>
              </a:spcAft>
              <a:buClr>
                <a:schemeClr val="accent1"/>
              </a:buClr>
              <a:buSzPts val="5500"/>
              <a:buNone/>
              <a:defRPr sz="5500">
                <a:solidFill>
                  <a:schemeClr val="accent1"/>
                </a:solidFill>
              </a:defRPr>
            </a:lvl8pPr>
            <a:lvl9pPr lvl="8" algn="ctr">
              <a:lnSpc>
                <a:spcPct val="100000"/>
              </a:lnSpc>
              <a:spcBef>
                <a:spcPts val="0"/>
              </a:spcBef>
              <a:spcAft>
                <a:spcPts val="0"/>
              </a:spcAft>
              <a:buClr>
                <a:schemeClr val="accent1"/>
              </a:buClr>
              <a:buSzPts val="5500"/>
              <a:buNone/>
              <a:defRPr sz="5500">
                <a:solidFill>
                  <a:schemeClr val="accent1"/>
                </a:solidFill>
              </a:defRPr>
            </a:lvl9pPr>
          </a:lstStyle>
          <a:p>
            <a:endParaRPr/>
          </a:p>
        </p:txBody>
      </p:sp>
      <p:sp>
        <p:nvSpPr>
          <p:cNvPr id="15" name="Google Shape;15;p78"/>
          <p:cNvSpPr txBox="1">
            <a:spLocks noGrp="1"/>
          </p:cNvSpPr>
          <p:nvPr>
            <p:ph type="subTitle" idx="1"/>
          </p:nvPr>
        </p:nvSpPr>
        <p:spPr>
          <a:xfrm>
            <a:off x="1412625" y="1671150"/>
            <a:ext cx="30735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16" name="Google Shape;16;p78"/>
          <p:cNvSpPr txBox="1">
            <a:spLocks noGrp="1"/>
          </p:cNvSpPr>
          <p:nvPr>
            <p:ph type="subTitle" idx="2"/>
          </p:nvPr>
        </p:nvSpPr>
        <p:spPr>
          <a:xfrm>
            <a:off x="1910625" y="1992875"/>
            <a:ext cx="2077500" cy="491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7" name="Google Shape;17;p78"/>
          <p:cNvSpPr txBox="1">
            <a:spLocks noGrp="1"/>
          </p:cNvSpPr>
          <p:nvPr>
            <p:ph type="title" idx="3"/>
          </p:nvPr>
        </p:nvSpPr>
        <p:spPr>
          <a:xfrm>
            <a:off x="4983350" y="794325"/>
            <a:ext cx="2422500" cy="79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500"/>
              <a:buNone/>
              <a:defRPr sz="5500">
                <a:solidFill>
                  <a:schemeClr val="accent1"/>
                </a:solidFill>
              </a:defRPr>
            </a:lvl1pPr>
            <a:lvl2pPr lvl="1" algn="ctr">
              <a:lnSpc>
                <a:spcPct val="100000"/>
              </a:lnSpc>
              <a:spcBef>
                <a:spcPts val="0"/>
              </a:spcBef>
              <a:spcAft>
                <a:spcPts val="0"/>
              </a:spcAft>
              <a:buClr>
                <a:schemeClr val="accent1"/>
              </a:buClr>
              <a:buSzPts val="5500"/>
              <a:buNone/>
              <a:defRPr sz="5500">
                <a:solidFill>
                  <a:schemeClr val="accent1"/>
                </a:solidFill>
              </a:defRPr>
            </a:lvl2pPr>
            <a:lvl3pPr lvl="2" algn="ctr">
              <a:lnSpc>
                <a:spcPct val="100000"/>
              </a:lnSpc>
              <a:spcBef>
                <a:spcPts val="0"/>
              </a:spcBef>
              <a:spcAft>
                <a:spcPts val="0"/>
              </a:spcAft>
              <a:buClr>
                <a:schemeClr val="accent1"/>
              </a:buClr>
              <a:buSzPts val="5500"/>
              <a:buNone/>
              <a:defRPr sz="5500">
                <a:solidFill>
                  <a:schemeClr val="accent1"/>
                </a:solidFill>
              </a:defRPr>
            </a:lvl3pPr>
            <a:lvl4pPr lvl="3" algn="ctr">
              <a:lnSpc>
                <a:spcPct val="100000"/>
              </a:lnSpc>
              <a:spcBef>
                <a:spcPts val="0"/>
              </a:spcBef>
              <a:spcAft>
                <a:spcPts val="0"/>
              </a:spcAft>
              <a:buClr>
                <a:schemeClr val="accent1"/>
              </a:buClr>
              <a:buSzPts val="5500"/>
              <a:buNone/>
              <a:defRPr sz="5500">
                <a:solidFill>
                  <a:schemeClr val="accent1"/>
                </a:solidFill>
              </a:defRPr>
            </a:lvl4pPr>
            <a:lvl5pPr lvl="4" algn="ctr">
              <a:lnSpc>
                <a:spcPct val="100000"/>
              </a:lnSpc>
              <a:spcBef>
                <a:spcPts val="0"/>
              </a:spcBef>
              <a:spcAft>
                <a:spcPts val="0"/>
              </a:spcAft>
              <a:buClr>
                <a:schemeClr val="accent1"/>
              </a:buClr>
              <a:buSzPts val="5500"/>
              <a:buNone/>
              <a:defRPr sz="5500">
                <a:solidFill>
                  <a:schemeClr val="accent1"/>
                </a:solidFill>
              </a:defRPr>
            </a:lvl5pPr>
            <a:lvl6pPr lvl="5" algn="ctr">
              <a:lnSpc>
                <a:spcPct val="100000"/>
              </a:lnSpc>
              <a:spcBef>
                <a:spcPts val="0"/>
              </a:spcBef>
              <a:spcAft>
                <a:spcPts val="0"/>
              </a:spcAft>
              <a:buClr>
                <a:schemeClr val="accent1"/>
              </a:buClr>
              <a:buSzPts val="5500"/>
              <a:buNone/>
              <a:defRPr sz="5500">
                <a:solidFill>
                  <a:schemeClr val="accent1"/>
                </a:solidFill>
              </a:defRPr>
            </a:lvl6pPr>
            <a:lvl7pPr lvl="6" algn="ctr">
              <a:lnSpc>
                <a:spcPct val="100000"/>
              </a:lnSpc>
              <a:spcBef>
                <a:spcPts val="0"/>
              </a:spcBef>
              <a:spcAft>
                <a:spcPts val="0"/>
              </a:spcAft>
              <a:buClr>
                <a:schemeClr val="accent1"/>
              </a:buClr>
              <a:buSzPts val="5500"/>
              <a:buNone/>
              <a:defRPr sz="5500">
                <a:solidFill>
                  <a:schemeClr val="accent1"/>
                </a:solidFill>
              </a:defRPr>
            </a:lvl7pPr>
            <a:lvl8pPr lvl="7" algn="ctr">
              <a:lnSpc>
                <a:spcPct val="100000"/>
              </a:lnSpc>
              <a:spcBef>
                <a:spcPts val="0"/>
              </a:spcBef>
              <a:spcAft>
                <a:spcPts val="0"/>
              </a:spcAft>
              <a:buClr>
                <a:schemeClr val="accent1"/>
              </a:buClr>
              <a:buSzPts val="5500"/>
              <a:buNone/>
              <a:defRPr sz="5500">
                <a:solidFill>
                  <a:schemeClr val="accent1"/>
                </a:solidFill>
              </a:defRPr>
            </a:lvl8pPr>
            <a:lvl9pPr lvl="8" algn="ctr">
              <a:lnSpc>
                <a:spcPct val="100000"/>
              </a:lnSpc>
              <a:spcBef>
                <a:spcPts val="0"/>
              </a:spcBef>
              <a:spcAft>
                <a:spcPts val="0"/>
              </a:spcAft>
              <a:buClr>
                <a:schemeClr val="accent1"/>
              </a:buClr>
              <a:buSzPts val="5500"/>
              <a:buNone/>
              <a:defRPr sz="5500">
                <a:solidFill>
                  <a:schemeClr val="accent1"/>
                </a:solidFill>
              </a:defRPr>
            </a:lvl9pPr>
          </a:lstStyle>
          <a:p>
            <a:endParaRPr/>
          </a:p>
        </p:txBody>
      </p:sp>
      <p:sp>
        <p:nvSpPr>
          <p:cNvPr id="18" name="Google Shape;18;p78"/>
          <p:cNvSpPr txBox="1">
            <a:spLocks noGrp="1"/>
          </p:cNvSpPr>
          <p:nvPr>
            <p:ph type="subTitle" idx="4"/>
          </p:nvPr>
        </p:nvSpPr>
        <p:spPr>
          <a:xfrm>
            <a:off x="4657850" y="1671150"/>
            <a:ext cx="30735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19" name="Google Shape;19;p78"/>
          <p:cNvSpPr txBox="1">
            <a:spLocks noGrp="1"/>
          </p:cNvSpPr>
          <p:nvPr>
            <p:ph type="subTitle" idx="5"/>
          </p:nvPr>
        </p:nvSpPr>
        <p:spPr>
          <a:xfrm>
            <a:off x="5155850" y="1992875"/>
            <a:ext cx="2077500" cy="491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0" name="Google Shape;20;p78"/>
          <p:cNvSpPr txBox="1">
            <a:spLocks noGrp="1"/>
          </p:cNvSpPr>
          <p:nvPr>
            <p:ph type="title" idx="6"/>
          </p:nvPr>
        </p:nvSpPr>
        <p:spPr>
          <a:xfrm>
            <a:off x="1738125" y="2658925"/>
            <a:ext cx="2422500" cy="79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500"/>
              <a:buNone/>
              <a:defRPr sz="5500">
                <a:solidFill>
                  <a:schemeClr val="accent1"/>
                </a:solidFill>
              </a:defRPr>
            </a:lvl1pPr>
            <a:lvl2pPr lvl="1" algn="ctr">
              <a:lnSpc>
                <a:spcPct val="100000"/>
              </a:lnSpc>
              <a:spcBef>
                <a:spcPts val="0"/>
              </a:spcBef>
              <a:spcAft>
                <a:spcPts val="0"/>
              </a:spcAft>
              <a:buClr>
                <a:schemeClr val="accent1"/>
              </a:buClr>
              <a:buSzPts val="5500"/>
              <a:buNone/>
              <a:defRPr sz="5500">
                <a:solidFill>
                  <a:schemeClr val="accent1"/>
                </a:solidFill>
              </a:defRPr>
            </a:lvl2pPr>
            <a:lvl3pPr lvl="2" algn="ctr">
              <a:lnSpc>
                <a:spcPct val="100000"/>
              </a:lnSpc>
              <a:spcBef>
                <a:spcPts val="0"/>
              </a:spcBef>
              <a:spcAft>
                <a:spcPts val="0"/>
              </a:spcAft>
              <a:buClr>
                <a:schemeClr val="accent1"/>
              </a:buClr>
              <a:buSzPts val="5500"/>
              <a:buNone/>
              <a:defRPr sz="5500">
                <a:solidFill>
                  <a:schemeClr val="accent1"/>
                </a:solidFill>
              </a:defRPr>
            </a:lvl3pPr>
            <a:lvl4pPr lvl="3" algn="ctr">
              <a:lnSpc>
                <a:spcPct val="100000"/>
              </a:lnSpc>
              <a:spcBef>
                <a:spcPts val="0"/>
              </a:spcBef>
              <a:spcAft>
                <a:spcPts val="0"/>
              </a:spcAft>
              <a:buClr>
                <a:schemeClr val="accent1"/>
              </a:buClr>
              <a:buSzPts val="5500"/>
              <a:buNone/>
              <a:defRPr sz="5500">
                <a:solidFill>
                  <a:schemeClr val="accent1"/>
                </a:solidFill>
              </a:defRPr>
            </a:lvl4pPr>
            <a:lvl5pPr lvl="4" algn="ctr">
              <a:lnSpc>
                <a:spcPct val="100000"/>
              </a:lnSpc>
              <a:spcBef>
                <a:spcPts val="0"/>
              </a:spcBef>
              <a:spcAft>
                <a:spcPts val="0"/>
              </a:spcAft>
              <a:buClr>
                <a:schemeClr val="accent1"/>
              </a:buClr>
              <a:buSzPts val="5500"/>
              <a:buNone/>
              <a:defRPr sz="5500">
                <a:solidFill>
                  <a:schemeClr val="accent1"/>
                </a:solidFill>
              </a:defRPr>
            </a:lvl5pPr>
            <a:lvl6pPr lvl="5" algn="ctr">
              <a:lnSpc>
                <a:spcPct val="100000"/>
              </a:lnSpc>
              <a:spcBef>
                <a:spcPts val="0"/>
              </a:spcBef>
              <a:spcAft>
                <a:spcPts val="0"/>
              </a:spcAft>
              <a:buClr>
                <a:schemeClr val="accent1"/>
              </a:buClr>
              <a:buSzPts val="5500"/>
              <a:buNone/>
              <a:defRPr sz="5500">
                <a:solidFill>
                  <a:schemeClr val="accent1"/>
                </a:solidFill>
              </a:defRPr>
            </a:lvl6pPr>
            <a:lvl7pPr lvl="6" algn="ctr">
              <a:lnSpc>
                <a:spcPct val="100000"/>
              </a:lnSpc>
              <a:spcBef>
                <a:spcPts val="0"/>
              </a:spcBef>
              <a:spcAft>
                <a:spcPts val="0"/>
              </a:spcAft>
              <a:buClr>
                <a:schemeClr val="accent1"/>
              </a:buClr>
              <a:buSzPts val="5500"/>
              <a:buNone/>
              <a:defRPr sz="5500">
                <a:solidFill>
                  <a:schemeClr val="accent1"/>
                </a:solidFill>
              </a:defRPr>
            </a:lvl7pPr>
            <a:lvl8pPr lvl="7" algn="ctr">
              <a:lnSpc>
                <a:spcPct val="100000"/>
              </a:lnSpc>
              <a:spcBef>
                <a:spcPts val="0"/>
              </a:spcBef>
              <a:spcAft>
                <a:spcPts val="0"/>
              </a:spcAft>
              <a:buClr>
                <a:schemeClr val="accent1"/>
              </a:buClr>
              <a:buSzPts val="5500"/>
              <a:buNone/>
              <a:defRPr sz="5500">
                <a:solidFill>
                  <a:schemeClr val="accent1"/>
                </a:solidFill>
              </a:defRPr>
            </a:lvl8pPr>
            <a:lvl9pPr lvl="8" algn="ctr">
              <a:lnSpc>
                <a:spcPct val="100000"/>
              </a:lnSpc>
              <a:spcBef>
                <a:spcPts val="0"/>
              </a:spcBef>
              <a:spcAft>
                <a:spcPts val="0"/>
              </a:spcAft>
              <a:buClr>
                <a:schemeClr val="accent1"/>
              </a:buClr>
              <a:buSzPts val="5500"/>
              <a:buNone/>
              <a:defRPr sz="5500">
                <a:solidFill>
                  <a:schemeClr val="accent1"/>
                </a:solidFill>
              </a:defRPr>
            </a:lvl9pPr>
          </a:lstStyle>
          <a:p>
            <a:endParaRPr/>
          </a:p>
        </p:txBody>
      </p:sp>
      <p:sp>
        <p:nvSpPr>
          <p:cNvPr id="21" name="Google Shape;21;p78"/>
          <p:cNvSpPr txBox="1">
            <a:spLocks noGrp="1"/>
          </p:cNvSpPr>
          <p:nvPr>
            <p:ph type="subTitle" idx="7"/>
          </p:nvPr>
        </p:nvSpPr>
        <p:spPr>
          <a:xfrm>
            <a:off x="1412625" y="3535750"/>
            <a:ext cx="30735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22" name="Google Shape;22;p78"/>
          <p:cNvSpPr txBox="1">
            <a:spLocks noGrp="1"/>
          </p:cNvSpPr>
          <p:nvPr>
            <p:ph type="subTitle" idx="8"/>
          </p:nvPr>
        </p:nvSpPr>
        <p:spPr>
          <a:xfrm>
            <a:off x="1910625" y="3857475"/>
            <a:ext cx="2077500" cy="491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23" name="Google Shape;23;p78"/>
          <p:cNvSpPr txBox="1">
            <a:spLocks noGrp="1"/>
          </p:cNvSpPr>
          <p:nvPr>
            <p:ph type="title" idx="9"/>
          </p:nvPr>
        </p:nvSpPr>
        <p:spPr>
          <a:xfrm>
            <a:off x="4983350" y="2658925"/>
            <a:ext cx="2422500" cy="79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500"/>
              <a:buNone/>
              <a:defRPr sz="5500">
                <a:solidFill>
                  <a:schemeClr val="accent1"/>
                </a:solidFill>
              </a:defRPr>
            </a:lvl1pPr>
            <a:lvl2pPr lvl="1" algn="ctr">
              <a:lnSpc>
                <a:spcPct val="100000"/>
              </a:lnSpc>
              <a:spcBef>
                <a:spcPts val="0"/>
              </a:spcBef>
              <a:spcAft>
                <a:spcPts val="0"/>
              </a:spcAft>
              <a:buClr>
                <a:schemeClr val="accent1"/>
              </a:buClr>
              <a:buSzPts val="5500"/>
              <a:buNone/>
              <a:defRPr sz="5500">
                <a:solidFill>
                  <a:schemeClr val="accent1"/>
                </a:solidFill>
              </a:defRPr>
            </a:lvl2pPr>
            <a:lvl3pPr lvl="2" algn="ctr">
              <a:lnSpc>
                <a:spcPct val="100000"/>
              </a:lnSpc>
              <a:spcBef>
                <a:spcPts val="0"/>
              </a:spcBef>
              <a:spcAft>
                <a:spcPts val="0"/>
              </a:spcAft>
              <a:buClr>
                <a:schemeClr val="accent1"/>
              </a:buClr>
              <a:buSzPts val="5500"/>
              <a:buNone/>
              <a:defRPr sz="5500">
                <a:solidFill>
                  <a:schemeClr val="accent1"/>
                </a:solidFill>
              </a:defRPr>
            </a:lvl3pPr>
            <a:lvl4pPr lvl="3" algn="ctr">
              <a:lnSpc>
                <a:spcPct val="100000"/>
              </a:lnSpc>
              <a:spcBef>
                <a:spcPts val="0"/>
              </a:spcBef>
              <a:spcAft>
                <a:spcPts val="0"/>
              </a:spcAft>
              <a:buClr>
                <a:schemeClr val="accent1"/>
              </a:buClr>
              <a:buSzPts val="5500"/>
              <a:buNone/>
              <a:defRPr sz="5500">
                <a:solidFill>
                  <a:schemeClr val="accent1"/>
                </a:solidFill>
              </a:defRPr>
            </a:lvl4pPr>
            <a:lvl5pPr lvl="4" algn="ctr">
              <a:lnSpc>
                <a:spcPct val="100000"/>
              </a:lnSpc>
              <a:spcBef>
                <a:spcPts val="0"/>
              </a:spcBef>
              <a:spcAft>
                <a:spcPts val="0"/>
              </a:spcAft>
              <a:buClr>
                <a:schemeClr val="accent1"/>
              </a:buClr>
              <a:buSzPts val="5500"/>
              <a:buNone/>
              <a:defRPr sz="5500">
                <a:solidFill>
                  <a:schemeClr val="accent1"/>
                </a:solidFill>
              </a:defRPr>
            </a:lvl5pPr>
            <a:lvl6pPr lvl="5" algn="ctr">
              <a:lnSpc>
                <a:spcPct val="100000"/>
              </a:lnSpc>
              <a:spcBef>
                <a:spcPts val="0"/>
              </a:spcBef>
              <a:spcAft>
                <a:spcPts val="0"/>
              </a:spcAft>
              <a:buClr>
                <a:schemeClr val="accent1"/>
              </a:buClr>
              <a:buSzPts val="5500"/>
              <a:buNone/>
              <a:defRPr sz="5500">
                <a:solidFill>
                  <a:schemeClr val="accent1"/>
                </a:solidFill>
              </a:defRPr>
            </a:lvl6pPr>
            <a:lvl7pPr lvl="6" algn="ctr">
              <a:lnSpc>
                <a:spcPct val="100000"/>
              </a:lnSpc>
              <a:spcBef>
                <a:spcPts val="0"/>
              </a:spcBef>
              <a:spcAft>
                <a:spcPts val="0"/>
              </a:spcAft>
              <a:buClr>
                <a:schemeClr val="accent1"/>
              </a:buClr>
              <a:buSzPts val="5500"/>
              <a:buNone/>
              <a:defRPr sz="5500">
                <a:solidFill>
                  <a:schemeClr val="accent1"/>
                </a:solidFill>
              </a:defRPr>
            </a:lvl7pPr>
            <a:lvl8pPr lvl="7" algn="ctr">
              <a:lnSpc>
                <a:spcPct val="100000"/>
              </a:lnSpc>
              <a:spcBef>
                <a:spcPts val="0"/>
              </a:spcBef>
              <a:spcAft>
                <a:spcPts val="0"/>
              </a:spcAft>
              <a:buClr>
                <a:schemeClr val="accent1"/>
              </a:buClr>
              <a:buSzPts val="5500"/>
              <a:buNone/>
              <a:defRPr sz="5500">
                <a:solidFill>
                  <a:schemeClr val="accent1"/>
                </a:solidFill>
              </a:defRPr>
            </a:lvl8pPr>
            <a:lvl9pPr lvl="8" algn="ctr">
              <a:lnSpc>
                <a:spcPct val="100000"/>
              </a:lnSpc>
              <a:spcBef>
                <a:spcPts val="0"/>
              </a:spcBef>
              <a:spcAft>
                <a:spcPts val="0"/>
              </a:spcAft>
              <a:buClr>
                <a:schemeClr val="accent1"/>
              </a:buClr>
              <a:buSzPts val="5500"/>
              <a:buNone/>
              <a:defRPr sz="5500">
                <a:solidFill>
                  <a:schemeClr val="accent1"/>
                </a:solidFill>
              </a:defRPr>
            </a:lvl9pPr>
          </a:lstStyle>
          <a:p>
            <a:endParaRPr/>
          </a:p>
        </p:txBody>
      </p:sp>
      <p:sp>
        <p:nvSpPr>
          <p:cNvPr id="24" name="Google Shape;24;p78"/>
          <p:cNvSpPr txBox="1">
            <a:spLocks noGrp="1"/>
          </p:cNvSpPr>
          <p:nvPr>
            <p:ph type="subTitle" idx="13"/>
          </p:nvPr>
        </p:nvSpPr>
        <p:spPr>
          <a:xfrm>
            <a:off x="4657850" y="3535750"/>
            <a:ext cx="30735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25" name="Google Shape;25;p78"/>
          <p:cNvSpPr txBox="1">
            <a:spLocks noGrp="1"/>
          </p:cNvSpPr>
          <p:nvPr>
            <p:ph type="subTitle" idx="14"/>
          </p:nvPr>
        </p:nvSpPr>
        <p:spPr>
          <a:xfrm>
            <a:off x="5155850" y="3857475"/>
            <a:ext cx="2077500" cy="491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10049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6"/>
        <p:cNvGrpSpPr/>
        <p:nvPr/>
      </p:nvGrpSpPr>
      <p:grpSpPr>
        <a:xfrm>
          <a:off x="0" y="0"/>
          <a:ext cx="0" cy="0"/>
          <a:chOff x="0" y="0"/>
          <a:chExt cx="0" cy="0"/>
        </a:xfrm>
      </p:grpSpPr>
      <p:sp>
        <p:nvSpPr>
          <p:cNvPr id="27" name="Google Shape;27;p7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entury Gothic"/>
              <a:buNone/>
              <a:defRPr>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79"/>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1800">
                <a:latin typeface="Century Gothic"/>
                <a:ea typeface="Century Gothic"/>
                <a:cs typeface="Century Gothic"/>
                <a:sym typeface="Century Gothic"/>
              </a:defRPr>
            </a:lvl1pPr>
            <a:lvl2pPr marL="914400" lvl="1" indent="-355600" algn="l">
              <a:lnSpc>
                <a:spcPct val="90000"/>
              </a:lnSpc>
              <a:spcBef>
                <a:spcPts val="375"/>
              </a:spcBef>
              <a:spcAft>
                <a:spcPts val="0"/>
              </a:spcAft>
              <a:buClr>
                <a:schemeClr val="dk1"/>
              </a:buClr>
              <a:buSzPts val="2000"/>
              <a:buChar char="•"/>
              <a:defRPr sz="1500">
                <a:latin typeface="Century Gothic"/>
                <a:ea typeface="Century Gothic"/>
                <a:cs typeface="Century Gothic"/>
                <a:sym typeface="Century Gothic"/>
              </a:defRPr>
            </a:lvl2pPr>
            <a:lvl3pPr marL="1371600" lvl="2" indent="-342900" algn="l">
              <a:lnSpc>
                <a:spcPct val="90000"/>
              </a:lnSpc>
              <a:spcBef>
                <a:spcPts val="375"/>
              </a:spcBef>
              <a:spcAft>
                <a:spcPts val="0"/>
              </a:spcAft>
              <a:buClr>
                <a:schemeClr val="dk1"/>
              </a:buClr>
              <a:buSzPts val="1800"/>
              <a:buChar char="•"/>
              <a:defRPr sz="1350">
                <a:latin typeface="Century Gothic"/>
                <a:ea typeface="Century Gothic"/>
                <a:cs typeface="Century Gothic"/>
                <a:sym typeface="Century Gothic"/>
              </a:defRPr>
            </a:lvl3pPr>
            <a:lvl4pPr marL="1828800" lvl="3" indent="-330200" algn="l">
              <a:lnSpc>
                <a:spcPct val="90000"/>
              </a:lnSpc>
              <a:spcBef>
                <a:spcPts val="375"/>
              </a:spcBef>
              <a:spcAft>
                <a:spcPts val="0"/>
              </a:spcAft>
              <a:buClr>
                <a:schemeClr val="dk1"/>
              </a:buClr>
              <a:buSzPts val="1600"/>
              <a:buChar char="•"/>
              <a:defRPr sz="1200">
                <a:latin typeface="Century Gothic"/>
                <a:ea typeface="Century Gothic"/>
                <a:cs typeface="Century Gothic"/>
                <a:sym typeface="Century Gothic"/>
              </a:defRPr>
            </a:lvl4pPr>
            <a:lvl5pPr marL="2286000" lvl="4" indent="-317500" algn="l">
              <a:lnSpc>
                <a:spcPct val="90000"/>
              </a:lnSpc>
              <a:spcBef>
                <a:spcPts val="375"/>
              </a:spcBef>
              <a:spcAft>
                <a:spcPts val="0"/>
              </a:spcAft>
              <a:buClr>
                <a:schemeClr val="dk1"/>
              </a:buClr>
              <a:buSzPts val="1400"/>
              <a:buChar char="•"/>
              <a:defRPr sz="1050">
                <a:latin typeface="Century Gothic"/>
                <a:ea typeface="Century Gothic"/>
                <a:cs typeface="Century Gothic"/>
                <a:sym typeface="Century Gothic"/>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9" name="Google Shape;29;p7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600" b="0" i="0" u="none" strike="noStrike" cap="none">
                <a:solidFill>
                  <a:srgbClr val="00000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Google Shape;30;p7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600" b="0" i="0" u="none" strike="noStrike" cap="none">
                <a:solidFill>
                  <a:srgbClr val="00000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r>
              <a:rPr lang="en-CA"/>
              <a:t>Neel Majumder, MHI, CPHIMS-CA</a:t>
            </a:r>
            <a:endParaRPr/>
          </a:p>
        </p:txBody>
      </p:sp>
      <p:sp>
        <p:nvSpPr>
          <p:cNvPr id="31" name="Google Shape;31;p7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750"/>
              <a:buFont typeface="Arial"/>
              <a:buNone/>
              <a:defRPr sz="750" b="0" i="0" u="none" strike="noStrike" cap="none">
                <a:solidFill>
                  <a:srgbClr val="888888"/>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750"/>
              <a:buFont typeface="Arial"/>
              <a:buNone/>
              <a:defRPr sz="750" b="0" i="0" u="none" strike="noStrike" cap="none">
                <a:solidFill>
                  <a:srgbClr val="888888"/>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750"/>
              <a:buFont typeface="Arial"/>
              <a:buNone/>
              <a:defRPr sz="750" b="0" i="0" u="none" strike="noStrike" cap="none">
                <a:solidFill>
                  <a:srgbClr val="888888"/>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750"/>
              <a:buFont typeface="Arial"/>
              <a:buNone/>
              <a:defRPr sz="750" b="0" i="0" u="none" strike="noStrike" cap="none">
                <a:solidFill>
                  <a:srgbClr val="888888"/>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750"/>
              <a:buFont typeface="Arial"/>
              <a:buNone/>
              <a:defRPr sz="750" b="0" i="0" u="none" strike="noStrike" cap="none">
                <a:solidFill>
                  <a:srgbClr val="888888"/>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750"/>
              <a:buFont typeface="Arial"/>
              <a:buNone/>
              <a:defRPr sz="750" b="0" i="0" u="none" strike="noStrike" cap="none">
                <a:solidFill>
                  <a:srgbClr val="888888"/>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750"/>
              <a:buFont typeface="Arial"/>
              <a:buNone/>
              <a:defRPr sz="750" b="0" i="0" u="none" strike="noStrike" cap="none">
                <a:solidFill>
                  <a:srgbClr val="888888"/>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750"/>
              <a:buFont typeface="Arial"/>
              <a:buNone/>
              <a:defRPr sz="750" b="0" i="0" u="none" strike="noStrike" cap="none">
                <a:solidFill>
                  <a:srgbClr val="888888"/>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750"/>
              <a:buFont typeface="Arial"/>
              <a:buNone/>
              <a:defRPr sz="750" b="0" i="0" u="none" strike="noStrike" cap="none">
                <a:solidFill>
                  <a:srgbClr val="888888"/>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390240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1"/>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4" name="Google Shape;34;p81"/>
          <p:cNvSpPr txBox="1">
            <a:spLocks noGrp="1"/>
          </p:cNvSpPr>
          <p:nvPr>
            <p:ph type="body" idx="1"/>
          </p:nvPr>
        </p:nvSpPr>
        <p:spPr>
          <a:xfrm>
            <a:off x="991800" y="1622325"/>
            <a:ext cx="7160400" cy="29838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37912997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3">
  <p:cSld name="Title only 3">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82"/>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extLst>
      <p:ext uri="{BB962C8B-B14F-4D97-AF65-F5344CB8AC3E}">
        <p14:creationId xmlns:p14="http://schemas.microsoft.com/office/powerpoint/2010/main" val="358773803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One column right">
  <p:cSld name="One column right">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83"/>
          <p:cNvSpPr txBox="1">
            <a:spLocks noGrp="1"/>
          </p:cNvSpPr>
          <p:nvPr>
            <p:ph type="title"/>
          </p:nvPr>
        </p:nvSpPr>
        <p:spPr>
          <a:xfrm>
            <a:off x="3553300" y="1687625"/>
            <a:ext cx="4234500" cy="479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a:lvl1pPr>
            <a:lvl2pPr lvl="1" algn="r">
              <a:lnSpc>
                <a:spcPct val="100000"/>
              </a:lnSpc>
              <a:spcBef>
                <a:spcPts val="0"/>
              </a:spcBef>
              <a:spcAft>
                <a:spcPts val="0"/>
              </a:spcAft>
              <a:buSzPts val="2400"/>
              <a:buNone/>
              <a:defRPr/>
            </a:lvl2pPr>
            <a:lvl3pPr lvl="2" algn="r">
              <a:lnSpc>
                <a:spcPct val="100000"/>
              </a:lnSpc>
              <a:spcBef>
                <a:spcPts val="0"/>
              </a:spcBef>
              <a:spcAft>
                <a:spcPts val="0"/>
              </a:spcAft>
              <a:buSzPts val="2400"/>
              <a:buNone/>
              <a:defRPr/>
            </a:lvl3pPr>
            <a:lvl4pPr lvl="3" algn="r">
              <a:lnSpc>
                <a:spcPct val="100000"/>
              </a:lnSpc>
              <a:spcBef>
                <a:spcPts val="0"/>
              </a:spcBef>
              <a:spcAft>
                <a:spcPts val="0"/>
              </a:spcAft>
              <a:buSzPts val="2400"/>
              <a:buNone/>
              <a:defRPr/>
            </a:lvl4pPr>
            <a:lvl5pPr lvl="4" algn="r">
              <a:lnSpc>
                <a:spcPct val="100000"/>
              </a:lnSpc>
              <a:spcBef>
                <a:spcPts val="0"/>
              </a:spcBef>
              <a:spcAft>
                <a:spcPts val="0"/>
              </a:spcAft>
              <a:buSzPts val="2400"/>
              <a:buNone/>
              <a:defRPr/>
            </a:lvl5pPr>
            <a:lvl6pPr lvl="5" algn="r">
              <a:lnSpc>
                <a:spcPct val="100000"/>
              </a:lnSpc>
              <a:spcBef>
                <a:spcPts val="0"/>
              </a:spcBef>
              <a:spcAft>
                <a:spcPts val="0"/>
              </a:spcAft>
              <a:buSzPts val="2400"/>
              <a:buNone/>
              <a:defRPr/>
            </a:lvl6pPr>
            <a:lvl7pPr lvl="6" algn="r">
              <a:lnSpc>
                <a:spcPct val="100000"/>
              </a:lnSpc>
              <a:spcBef>
                <a:spcPts val="0"/>
              </a:spcBef>
              <a:spcAft>
                <a:spcPts val="0"/>
              </a:spcAft>
              <a:buSzPts val="2400"/>
              <a:buNone/>
              <a:defRPr/>
            </a:lvl7pPr>
            <a:lvl8pPr lvl="7" algn="r">
              <a:lnSpc>
                <a:spcPct val="100000"/>
              </a:lnSpc>
              <a:spcBef>
                <a:spcPts val="0"/>
              </a:spcBef>
              <a:spcAft>
                <a:spcPts val="0"/>
              </a:spcAft>
              <a:buSzPts val="2400"/>
              <a:buNone/>
              <a:defRPr/>
            </a:lvl8pPr>
            <a:lvl9pPr lvl="8" algn="r">
              <a:lnSpc>
                <a:spcPct val="100000"/>
              </a:lnSpc>
              <a:spcBef>
                <a:spcPts val="0"/>
              </a:spcBef>
              <a:spcAft>
                <a:spcPts val="0"/>
              </a:spcAft>
              <a:buSzPts val="2400"/>
              <a:buNone/>
              <a:defRPr/>
            </a:lvl9pPr>
          </a:lstStyle>
          <a:p>
            <a:endParaRPr/>
          </a:p>
        </p:txBody>
      </p:sp>
      <p:sp>
        <p:nvSpPr>
          <p:cNvPr id="39" name="Google Shape;39;p83"/>
          <p:cNvSpPr txBox="1">
            <a:spLocks noGrp="1"/>
          </p:cNvSpPr>
          <p:nvPr>
            <p:ph type="subTitle" idx="1"/>
          </p:nvPr>
        </p:nvSpPr>
        <p:spPr>
          <a:xfrm>
            <a:off x="3553300" y="2154161"/>
            <a:ext cx="4234500" cy="1301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sz="1600"/>
            </a:lvl1pPr>
            <a:lvl2pPr lvl="1" algn="r">
              <a:lnSpc>
                <a:spcPct val="115000"/>
              </a:lnSpc>
              <a:spcBef>
                <a:spcPts val="0"/>
              </a:spcBef>
              <a:spcAft>
                <a:spcPts val="0"/>
              </a:spcAft>
              <a:buSzPts val="1400"/>
              <a:buNone/>
              <a:defRPr sz="1600"/>
            </a:lvl2pPr>
            <a:lvl3pPr lvl="2" algn="r">
              <a:lnSpc>
                <a:spcPct val="115000"/>
              </a:lnSpc>
              <a:spcBef>
                <a:spcPts val="0"/>
              </a:spcBef>
              <a:spcAft>
                <a:spcPts val="0"/>
              </a:spcAft>
              <a:buSzPts val="1400"/>
              <a:buNone/>
              <a:defRPr sz="1600"/>
            </a:lvl3pPr>
            <a:lvl4pPr lvl="3" algn="r">
              <a:lnSpc>
                <a:spcPct val="115000"/>
              </a:lnSpc>
              <a:spcBef>
                <a:spcPts val="0"/>
              </a:spcBef>
              <a:spcAft>
                <a:spcPts val="0"/>
              </a:spcAft>
              <a:buSzPts val="1400"/>
              <a:buNone/>
              <a:defRPr sz="1600"/>
            </a:lvl4pPr>
            <a:lvl5pPr lvl="4" algn="r">
              <a:lnSpc>
                <a:spcPct val="115000"/>
              </a:lnSpc>
              <a:spcBef>
                <a:spcPts val="0"/>
              </a:spcBef>
              <a:spcAft>
                <a:spcPts val="0"/>
              </a:spcAft>
              <a:buSzPts val="1400"/>
              <a:buNone/>
              <a:defRPr sz="1600"/>
            </a:lvl5pPr>
            <a:lvl6pPr lvl="5" algn="r">
              <a:lnSpc>
                <a:spcPct val="115000"/>
              </a:lnSpc>
              <a:spcBef>
                <a:spcPts val="0"/>
              </a:spcBef>
              <a:spcAft>
                <a:spcPts val="0"/>
              </a:spcAft>
              <a:buSzPts val="1400"/>
              <a:buNone/>
              <a:defRPr sz="1600"/>
            </a:lvl6pPr>
            <a:lvl7pPr lvl="6" algn="r">
              <a:lnSpc>
                <a:spcPct val="115000"/>
              </a:lnSpc>
              <a:spcBef>
                <a:spcPts val="0"/>
              </a:spcBef>
              <a:spcAft>
                <a:spcPts val="0"/>
              </a:spcAft>
              <a:buSzPts val="1400"/>
              <a:buNone/>
              <a:defRPr sz="1600"/>
            </a:lvl7pPr>
            <a:lvl8pPr lvl="7" algn="r">
              <a:lnSpc>
                <a:spcPct val="115000"/>
              </a:lnSpc>
              <a:spcBef>
                <a:spcPts val="0"/>
              </a:spcBef>
              <a:spcAft>
                <a:spcPts val="0"/>
              </a:spcAft>
              <a:buSzPts val="1400"/>
              <a:buNone/>
              <a:defRPr sz="1600"/>
            </a:lvl8pPr>
            <a:lvl9pPr lvl="8" algn="r">
              <a:lnSpc>
                <a:spcPct val="115000"/>
              </a:lnSpc>
              <a:spcBef>
                <a:spcPts val="0"/>
              </a:spcBef>
              <a:spcAft>
                <a:spcPts val="0"/>
              </a:spcAft>
              <a:buSzPts val="1400"/>
              <a:buNone/>
              <a:defRPr sz="1600"/>
            </a:lvl9pPr>
          </a:lstStyle>
          <a:p>
            <a:endParaRPr/>
          </a:p>
        </p:txBody>
      </p:sp>
    </p:spTree>
    <p:extLst>
      <p:ext uri="{BB962C8B-B14F-4D97-AF65-F5344CB8AC3E}">
        <p14:creationId xmlns:p14="http://schemas.microsoft.com/office/powerpoint/2010/main" val="30662498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 left">
  <p:cSld name="One column lef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4"/>
          <p:cNvSpPr txBox="1">
            <a:spLocks noGrp="1"/>
          </p:cNvSpPr>
          <p:nvPr>
            <p:ph type="title"/>
          </p:nvPr>
        </p:nvSpPr>
        <p:spPr>
          <a:xfrm>
            <a:off x="1356200" y="1687625"/>
            <a:ext cx="42345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2" name="Google Shape;42;p84"/>
          <p:cNvSpPr txBox="1">
            <a:spLocks noGrp="1"/>
          </p:cNvSpPr>
          <p:nvPr>
            <p:ph type="subTitle" idx="1"/>
          </p:nvPr>
        </p:nvSpPr>
        <p:spPr>
          <a:xfrm>
            <a:off x="1356200" y="2154161"/>
            <a:ext cx="4234500" cy="1301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sz="1600"/>
            </a:lvl2pPr>
            <a:lvl3pPr lvl="2" algn="l">
              <a:lnSpc>
                <a:spcPct val="115000"/>
              </a:lnSpc>
              <a:spcBef>
                <a:spcPts val="0"/>
              </a:spcBef>
              <a:spcAft>
                <a:spcPts val="0"/>
              </a:spcAft>
              <a:buSzPts val="1400"/>
              <a:buNone/>
              <a:defRPr sz="1600"/>
            </a:lvl3pPr>
            <a:lvl4pPr lvl="3" algn="l">
              <a:lnSpc>
                <a:spcPct val="115000"/>
              </a:lnSpc>
              <a:spcBef>
                <a:spcPts val="0"/>
              </a:spcBef>
              <a:spcAft>
                <a:spcPts val="0"/>
              </a:spcAft>
              <a:buSzPts val="1400"/>
              <a:buNone/>
              <a:defRPr sz="1600"/>
            </a:lvl4pPr>
            <a:lvl5pPr lvl="4" algn="l">
              <a:lnSpc>
                <a:spcPct val="115000"/>
              </a:lnSpc>
              <a:spcBef>
                <a:spcPts val="0"/>
              </a:spcBef>
              <a:spcAft>
                <a:spcPts val="0"/>
              </a:spcAft>
              <a:buSzPts val="1400"/>
              <a:buNone/>
              <a:defRPr sz="1600"/>
            </a:lvl5pPr>
            <a:lvl6pPr lvl="5" algn="l">
              <a:lnSpc>
                <a:spcPct val="115000"/>
              </a:lnSpc>
              <a:spcBef>
                <a:spcPts val="0"/>
              </a:spcBef>
              <a:spcAft>
                <a:spcPts val="0"/>
              </a:spcAft>
              <a:buSzPts val="1400"/>
              <a:buNone/>
              <a:defRPr sz="1600"/>
            </a:lvl6pPr>
            <a:lvl7pPr lvl="6" algn="l">
              <a:lnSpc>
                <a:spcPct val="115000"/>
              </a:lnSpc>
              <a:spcBef>
                <a:spcPts val="0"/>
              </a:spcBef>
              <a:spcAft>
                <a:spcPts val="0"/>
              </a:spcAft>
              <a:buSzPts val="1400"/>
              <a:buNone/>
              <a:defRPr sz="1600"/>
            </a:lvl7pPr>
            <a:lvl8pPr lvl="7" algn="l">
              <a:lnSpc>
                <a:spcPct val="115000"/>
              </a:lnSpc>
              <a:spcBef>
                <a:spcPts val="0"/>
              </a:spcBef>
              <a:spcAft>
                <a:spcPts val="0"/>
              </a:spcAft>
              <a:buSzPts val="1400"/>
              <a:buNone/>
              <a:defRPr sz="1600"/>
            </a:lvl8pPr>
            <a:lvl9pPr lvl="8" algn="l">
              <a:lnSpc>
                <a:spcPct val="115000"/>
              </a:lnSpc>
              <a:spcBef>
                <a:spcPts val="0"/>
              </a:spcBef>
              <a:spcAft>
                <a:spcPts val="0"/>
              </a:spcAft>
              <a:buSzPts val="1400"/>
              <a:buNone/>
              <a:defRPr sz="1600"/>
            </a:lvl9pPr>
          </a:lstStyle>
          <a:p>
            <a:endParaRPr/>
          </a:p>
        </p:txBody>
      </p:sp>
    </p:spTree>
    <p:extLst>
      <p:ext uri="{BB962C8B-B14F-4D97-AF65-F5344CB8AC3E}">
        <p14:creationId xmlns:p14="http://schemas.microsoft.com/office/powerpoint/2010/main" val="28249415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ction header 2">
  <p:cSld name="Section header 2">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85"/>
          <p:cNvSpPr/>
          <p:nvPr/>
        </p:nvSpPr>
        <p:spPr>
          <a:xfrm>
            <a:off x="991800" y="537875"/>
            <a:ext cx="3580200" cy="40677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85"/>
          <p:cNvSpPr txBox="1">
            <a:spLocks noGrp="1"/>
          </p:cNvSpPr>
          <p:nvPr>
            <p:ph type="title"/>
          </p:nvPr>
        </p:nvSpPr>
        <p:spPr>
          <a:xfrm>
            <a:off x="1247125" y="3163338"/>
            <a:ext cx="3073500" cy="795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1"/>
              </a:buClr>
              <a:buSzPts val="5500"/>
              <a:buNone/>
              <a:defRPr sz="5500">
                <a:solidFill>
                  <a:schemeClr val="accent1"/>
                </a:solidFill>
              </a:defRPr>
            </a:lvl1pPr>
            <a:lvl2pPr lvl="1" algn="r">
              <a:lnSpc>
                <a:spcPct val="100000"/>
              </a:lnSpc>
              <a:spcBef>
                <a:spcPts val="0"/>
              </a:spcBef>
              <a:spcAft>
                <a:spcPts val="0"/>
              </a:spcAft>
              <a:buClr>
                <a:schemeClr val="accent1"/>
              </a:buClr>
              <a:buSzPts val="5500"/>
              <a:buNone/>
              <a:defRPr sz="5500">
                <a:solidFill>
                  <a:schemeClr val="accent1"/>
                </a:solidFill>
              </a:defRPr>
            </a:lvl2pPr>
            <a:lvl3pPr lvl="2" algn="r">
              <a:lnSpc>
                <a:spcPct val="100000"/>
              </a:lnSpc>
              <a:spcBef>
                <a:spcPts val="0"/>
              </a:spcBef>
              <a:spcAft>
                <a:spcPts val="0"/>
              </a:spcAft>
              <a:buClr>
                <a:schemeClr val="accent1"/>
              </a:buClr>
              <a:buSzPts val="5500"/>
              <a:buNone/>
              <a:defRPr sz="5500">
                <a:solidFill>
                  <a:schemeClr val="accent1"/>
                </a:solidFill>
              </a:defRPr>
            </a:lvl3pPr>
            <a:lvl4pPr lvl="3" algn="r">
              <a:lnSpc>
                <a:spcPct val="100000"/>
              </a:lnSpc>
              <a:spcBef>
                <a:spcPts val="0"/>
              </a:spcBef>
              <a:spcAft>
                <a:spcPts val="0"/>
              </a:spcAft>
              <a:buClr>
                <a:schemeClr val="accent1"/>
              </a:buClr>
              <a:buSzPts val="5500"/>
              <a:buNone/>
              <a:defRPr sz="5500">
                <a:solidFill>
                  <a:schemeClr val="accent1"/>
                </a:solidFill>
              </a:defRPr>
            </a:lvl4pPr>
            <a:lvl5pPr lvl="4" algn="r">
              <a:lnSpc>
                <a:spcPct val="100000"/>
              </a:lnSpc>
              <a:spcBef>
                <a:spcPts val="0"/>
              </a:spcBef>
              <a:spcAft>
                <a:spcPts val="0"/>
              </a:spcAft>
              <a:buClr>
                <a:schemeClr val="accent1"/>
              </a:buClr>
              <a:buSzPts val="5500"/>
              <a:buNone/>
              <a:defRPr sz="5500">
                <a:solidFill>
                  <a:schemeClr val="accent1"/>
                </a:solidFill>
              </a:defRPr>
            </a:lvl5pPr>
            <a:lvl6pPr lvl="5" algn="r">
              <a:lnSpc>
                <a:spcPct val="100000"/>
              </a:lnSpc>
              <a:spcBef>
                <a:spcPts val="0"/>
              </a:spcBef>
              <a:spcAft>
                <a:spcPts val="0"/>
              </a:spcAft>
              <a:buClr>
                <a:schemeClr val="accent1"/>
              </a:buClr>
              <a:buSzPts val="5500"/>
              <a:buNone/>
              <a:defRPr sz="5500">
                <a:solidFill>
                  <a:schemeClr val="accent1"/>
                </a:solidFill>
              </a:defRPr>
            </a:lvl6pPr>
            <a:lvl7pPr lvl="6" algn="r">
              <a:lnSpc>
                <a:spcPct val="100000"/>
              </a:lnSpc>
              <a:spcBef>
                <a:spcPts val="0"/>
              </a:spcBef>
              <a:spcAft>
                <a:spcPts val="0"/>
              </a:spcAft>
              <a:buClr>
                <a:schemeClr val="accent1"/>
              </a:buClr>
              <a:buSzPts val="5500"/>
              <a:buNone/>
              <a:defRPr sz="5500">
                <a:solidFill>
                  <a:schemeClr val="accent1"/>
                </a:solidFill>
              </a:defRPr>
            </a:lvl7pPr>
            <a:lvl8pPr lvl="7" algn="r">
              <a:lnSpc>
                <a:spcPct val="100000"/>
              </a:lnSpc>
              <a:spcBef>
                <a:spcPts val="0"/>
              </a:spcBef>
              <a:spcAft>
                <a:spcPts val="0"/>
              </a:spcAft>
              <a:buClr>
                <a:schemeClr val="accent1"/>
              </a:buClr>
              <a:buSzPts val="5500"/>
              <a:buNone/>
              <a:defRPr sz="5500">
                <a:solidFill>
                  <a:schemeClr val="accent1"/>
                </a:solidFill>
              </a:defRPr>
            </a:lvl8pPr>
            <a:lvl9pPr lvl="8" algn="r">
              <a:lnSpc>
                <a:spcPct val="100000"/>
              </a:lnSpc>
              <a:spcBef>
                <a:spcPts val="0"/>
              </a:spcBef>
              <a:spcAft>
                <a:spcPts val="0"/>
              </a:spcAft>
              <a:buClr>
                <a:schemeClr val="accent1"/>
              </a:buClr>
              <a:buSzPts val="5500"/>
              <a:buNone/>
              <a:defRPr sz="5500">
                <a:solidFill>
                  <a:schemeClr val="accent1"/>
                </a:solidFill>
              </a:defRPr>
            </a:lvl9pPr>
          </a:lstStyle>
          <a:p>
            <a:endParaRPr/>
          </a:p>
        </p:txBody>
      </p:sp>
      <p:sp>
        <p:nvSpPr>
          <p:cNvPr id="46" name="Google Shape;46;p85"/>
          <p:cNvSpPr txBox="1">
            <a:spLocks noGrp="1"/>
          </p:cNvSpPr>
          <p:nvPr>
            <p:ph type="subTitle" idx="1"/>
          </p:nvPr>
        </p:nvSpPr>
        <p:spPr>
          <a:xfrm>
            <a:off x="1247125" y="1184550"/>
            <a:ext cx="3073500" cy="8493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4000" b="1">
                <a:latin typeface="Oswald"/>
                <a:ea typeface="Oswald"/>
                <a:cs typeface="Oswald"/>
                <a:sym typeface="Oswald"/>
              </a:defRPr>
            </a:lvl1pPr>
            <a:lvl2pPr lvl="1" algn="l">
              <a:lnSpc>
                <a:spcPct val="115000"/>
              </a:lnSpc>
              <a:spcBef>
                <a:spcPts val="0"/>
              </a:spcBef>
              <a:spcAft>
                <a:spcPts val="0"/>
              </a:spcAft>
              <a:buSzPts val="1400"/>
              <a:buNone/>
              <a:defRPr sz="3000" b="1">
                <a:latin typeface="Oswald"/>
                <a:ea typeface="Oswald"/>
                <a:cs typeface="Oswald"/>
                <a:sym typeface="Oswald"/>
              </a:defRPr>
            </a:lvl2pPr>
            <a:lvl3pPr lvl="2" algn="l">
              <a:lnSpc>
                <a:spcPct val="115000"/>
              </a:lnSpc>
              <a:spcBef>
                <a:spcPts val="0"/>
              </a:spcBef>
              <a:spcAft>
                <a:spcPts val="0"/>
              </a:spcAft>
              <a:buSzPts val="1400"/>
              <a:buNone/>
              <a:defRPr sz="3000" b="1">
                <a:latin typeface="Oswald"/>
                <a:ea typeface="Oswald"/>
                <a:cs typeface="Oswald"/>
                <a:sym typeface="Oswald"/>
              </a:defRPr>
            </a:lvl3pPr>
            <a:lvl4pPr lvl="3" algn="l">
              <a:lnSpc>
                <a:spcPct val="115000"/>
              </a:lnSpc>
              <a:spcBef>
                <a:spcPts val="0"/>
              </a:spcBef>
              <a:spcAft>
                <a:spcPts val="0"/>
              </a:spcAft>
              <a:buSzPts val="1400"/>
              <a:buNone/>
              <a:defRPr sz="3000" b="1">
                <a:latin typeface="Oswald"/>
                <a:ea typeface="Oswald"/>
                <a:cs typeface="Oswald"/>
                <a:sym typeface="Oswald"/>
              </a:defRPr>
            </a:lvl4pPr>
            <a:lvl5pPr lvl="4" algn="l">
              <a:lnSpc>
                <a:spcPct val="115000"/>
              </a:lnSpc>
              <a:spcBef>
                <a:spcPts val="0"/>
              </a:spcBef>
              <a:spcAft>
                <a:spcPts val="0"/>
              </a:spcAft>
              <a:buSzPts val="1400"/>
              <a:buNone/>
              <a:defRPr sz="3000" b="1">
                <a:latin typeface="Oswald"/>
                <a:ea typeface="Oswald"/>
                <a:cs typeface="Oswald"/>
                <a:sym typeface="Oswald"/>
              </a:defRPr>
            </a:lvl5pPr>
            <a:lvl6pPr lvl="5" algn="l">
              <a:lnSpc>
                <a:spcPct val="115000"/>
              </a:lnSpc>
              <a:spcBef>
                <a:spcPts val="0"/>
              </a:spcBef>
              <a:spcAft>
                <a:spcPts val="0"/>
              </a:spcAft>
              <a:buSzPts val="1400"/>
              <a:buNone/>
              <a:defRPr sz="3000" b="1">
                <a:latin typeface="Oswald"/>
                <a:ea typeface="Oswald"/>
                <a:cs typeface="Oswald"/>
                <a:sym typeface="Oswald"/>
              </a:defRPr>
            </a:lvl6pPr>
            <a:lvl7pPr lvl="6" algn="l">
              <a:lnSpc>
                <a:spcPct val="115000"/>
              </a:lnSpc>
              <a:spcBef>
                <a:spcPts val="0"/>
              </a:spcBef>
              <a:spcAft>
                <a:spcPts val="0"/>
              </a:spcAft>
              <a:buSzPts val="1400"/>
              <a:buNone/>
              <a:defRPr sz="3000" b="1">
                <a:latin typeface="Oswald"/>
                <a:ea typeface="Oswald"/>
                <a:cs typeface="Oswald"/>
                <a:sym typeface="Oswald"/>
              </a:defRPr>
            </a:lvl7pPr>
            <a:lvl8pPr lvl="7" algn="l">
              <a:lnSpc>
                <a:spcPct val="115000"/>
              </a:lnSpc>
              <a:spcBef>
                <a:spcPts val="0"/>
              </a:spcBef>
              <a:spcAft>
                <a:spcPts val="0"/>
              </a:spcAft>
              <a:buSzPts val="1400"/>
              <a:buNone/>
              <a:defRPr sz="3000" b="1">
                <a:latin typeface="Oswald"/>
                <a:ea typeface="Oswald"/>
                <a:cs typeface="Oswald"/>
                <a:sym typeface="Oswald"/>
              </a:defRPr>
            </a:lvl8pPr>
            <a:lvl9pPr lvl="8" algn="l">
              <a:lnSpc>
                <a:spcPct val="115000"/>
              </a:lnSpc>
              <a:spcBef>
                <a:spcPts val="0"/>
              </a:spcBef>
              <a:spcAft>
                <a:spcPts val="0"/>
              </a:spcAft>
              <a:buSzPts val="1400"/>
              <a:buNone/>
              <a:defRPr sz="3000" b="1">
                <a:latin typeface="Oswald"/>
                <a:ea typeface="Oswald"/>
                <a:cs typeface="Oswald"/>
                <a:sym typeface="Oswald"/>
              </a:defRPr>
            </a:lvl9pPr>
          </a:lstStyle>
          <a:p>
            <a:endParaRPr/>
          </a:p>
        </p:txBody>
      </p:sp>
      <p:sp>
        <p:nvSpPr>
          <p:cNvPr id="47" name="Google Shape;47;p85"/>
          <p:cNvSpPr txBox="1">
            <a:spLocks noGrp="1"/>
          </p:cNvSpPr>
          <p:nvPr>
            <p:ph type="subTitle" idx="2"/>
          </p:nvPr>
        </p:nvSpPr>
        <p:spPr>
          <a:xfrm>
            <a:off x="1247125" y="1791775"/>
            <a:ext cx="3073500" cy="795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364924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ix columns">
  <p:cSld name="Six columns">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86"/>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0" name="Google Shape;50;p86"/>
          <p:cNvSpPr txBox="1">
            <a:spLocks noGrp="1"/>
          </p:cNvSpPr>
          <p:nvPr>
            <p:ph type="subTitle" idx="1"/>
          </p:nvPr>
        </p:nvSpPr>
        <p:spPr>
          <a:xfrm>
            <a:off x="1247900" y="1830400"/>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1" name="Google Shape;51;p86"/>
          <p:cNvSpPr txBox="1">
            <a:spLocks noGrp="1"/>
          </p:cNvSpPr>
          <p:nvPr>
            <p:ph type="subTitle" idx="2"/>
          </p:nvPr>
        </p:nvSpPr>
        <p:spPr>
          <a:xfrm>
            <a:off x="1247900" y="2152011"/>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52" name="Google Shape;52;p86"/>
          <p:cNvSpPr txBox="1">
            <a:spLocks noGrp="1"/>
          </p:cNvSpPr>
          <p:nvPr>
            <p:ph type="subTitle" idx="3"/>
          </p:nvPr>
        </p:nvSpPr>
        <p:spPr>
          <a:xfrm>
            <a:off x="3600000" y="1830400"/>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3" name="Google Shape;53;p86"/>
          <p:cNvSpPr txBox="1">
            <a:spLocks noGrp="1"/>
          </p:cNvSpPr>
          <p:nvPr>
            <p:ph type="subTitle" idx="4"/>
          </p:nvPr>
        </p:nvSpPr>
        <p:spPr>
          <a:xfrm>
            <a:off x="3600000" y="2152011"/>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54" name="Google Shape;54;p86"/>
          <p:cNvSpPr txBox="1">
            <a:spLocks noGrp="1"/>
          </p:cNvSpPr>
          <p:nvPr>
            <p:ph type="subTitle" idx="5"/>
          </p:nvPr>
        </p:nvSpPr>
        <p:spPr>
          <a:xfrm>
            <a:off x="5952100" y="1830400"/>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5" name="Google Shape;55;p86"/>
          <p:cNvSpPr txBox="1">
            <a:spLocks noGrp="1"/>
          </p:cNvSpPr>
          <p:nvPr>
            <p:ph type="subTitle" idx="6"/>
          </p:nvPr>
        </p:nvSpPr>
        <p:spPr>
          <a:xfrm>
            <a:off x="5952100" y="2152011"/>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56" name="Google Shape;56;p86"/>
          <p:cNvSpPr txBox="1">
            <a:spLocks noGrp="1"/>
          </p:cNvSpPr>
          <p:nvPr>
            <p:ph type="subTitle" idx="7"/>
          </p:nvPr>
        </p:nvSpPr>
        <p:spPr>
          <a:xfrm>
            <a:off x="1247900" y="3432392"/>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7" name="Google Shape;57;p86"/>
          <p:cNvSpPr txBox="1">
            <a:spLocks noGrp="1"/>
          </p:cNvSpPr>
          <p:nvPr>
            <p:ph type="subTitle" idx="8"/>
          </p:nvPr>
        </p:nvSpPr>
        <p:spPr>
          <a:xfrm>
            <a:off x="1247900" y="3754003"/>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58" name="Google Shape;58;p86"/>
          <p:cNvSpPr txBox="1">
            <a:spLocks noGrp="1"/>
          </p:cNvSpPr>
          <p:nvPr>
            <p:ph type="subTitle" idx="9"/>
          </p:nvPr>
        </p:nvSpPr>
        <p:spPr>
          <a:xfrm>
            <a:off x="3600000" y="3432392"/>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59" name="Google Shape;59;p86"/>
          <p:cNvSpPr txBox="1">
            <a:spLocks noGrp="1"/>
          </p:cNvSpPr>
          <p:nvPr>
            <p:ph type="subTitle" idx="13"/>
          </p:nvPr>
        </p:nvSpPr>
        <p:spPr>
          <a:xfrm>
            <a:off x="3600000" y="3754003"/>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
        <p:nvSpPr>
          <p:cNvPr id="60" name="Google Shape;60;p86"/>
          <p:cNvSpPr txBox="1">
            <a:spLocks noGrp="1"/>
          </p:cNvSpPr>
          <p:nvPr>
            <p:ph type="subTitle" idx="14"/>
          </p:nvPr>
        </p:nvSpPr>
        <p:spPr>
          <a:xfrm>
            <a:off x="5952100" y="3432392"/>
            <a:ext cx="19440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61" name="Google Shape;61;p86"/>
          <p:cNvSpPr txBox="1">
            <a:spLocks noGrp="1"/>
          </p:cNvSpPr>
          <p:nvPr>
            <p:ph type="subTitle" idx="15"/>
          </p:nvPr>
        </p:nvSpPr>
        <p:spPr>
          <a:xfrm>
            <a:off x="5952100" y="3754003"/>
            <a:ext cx="1944000" cy="6195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200"/>
            </a:lvl1pPr>
            <a:lvl2pPr lvl="1" algn="ctr">
              <a:lnSpc>
                <a:spcPct val="115000"/>
              </a:lnSpc>
              <a:spcBef>
                <a:spcPts val="0"/>
              </a:spcBef>
              <a:spcAft>
                <a:spcPts val="0"/>
              </a:spcAft>
              <a:buSzPts val="1400"/>
              <a:buNone/>
              <a:defRPr sz="1200"/>
            </a:lvl2pPr>
            <a:lvl3pPr lvl="2" algn="ctr">
              <a:lnSpc>
                <a:spcPct val="115000"/>
              </a:lnSpc>
              <a:spcBef>
                <a:spcPts val="0"/>
              </a:spcBef>
              <a:spcAft>
                <a:spcPts val="0"/>
              </a:spcAft>
              <a:buSzPts val="1400"/>
              <a:buNone/>
              <a:defRPr sz="1200"/>
            </a:lvl3pPr>
            <a:lvl4pPr lvl="3" algn="ctr">
              <a:lnSpc>
                <a:spcPct val="115000"/>
              </a:lnSpc>
              <a:spcBef>
                <a:spcPts val="0"/>
              </a:spcBef>
              <a:spcAft>
                <a:spcPts val="0"/>
              </a:spcAft>
              <a:buSzPts val="1400"/>
              <a:buNone/>
              <a:defRPr sz="1200"/>
            </a:lvl4pPr>
            <a:lvl5pPr lvl="4" algn="ctr">
              <a:lnSpc>
                <a:spcPct val="115000"/>
              </a:lnSpc>
              <a:spcBef>
                <a:spcPts val="0"/>
              </a:spcBef>
              <a:spcAft>
                <a:spcPts val="0"/>
              </a:spcAft>
              <a:buSzPts val="1400"/>
              <a:buNone/>
              <a:defRPr sz="1200"/>
            </a:lvl5pPr>
            <a:lvl6pPr lvl="5" algn="ctr">
              <a:lnSpc>
                <a:spcPct val="115000"/>
              </a:lnSpc>
              <a:spcBef>
                <a:spcPts val="0"/>
              </a:spcBef>
              <a:spcAft>
                <a:spcPts val="0"/>
              </a:spcAft>
              <a:buSzPts val="1400"/>
              <a:buNone/>
              <a:defRPr sz="1200"/>
            </a:lvl6pPr>
            <a:lvl7pPr lvl="6" algn="ctr">
              <a:lnSpc>
                <a:spcPct val="115000"/>
              </a:lnSpc>
              <a:spcBef>
                <a:spcPts val="0"/>
              </a:spcBef>
              <a:spcAft>
                <a:spcPts val="0"/>
              </a:spcAft>
              <a:buSzPts val="1400"/>
              <a:buNone/>
              <a:defRPr sz="1200"/>
            </a:lvl7pPr>
            <a:lvl8pPr lvl="7" algn="ctr">
              <a:lnSpc>
                <a:spcPct val="115000"/>
              </a:lnSpc>
              <a:spcBef>
                <a:spcPts val="0"/>
              </a:spcBef>
              <a:spcAft>
                <a:spcPts val="0"/>
              </a:spcAft>
              <a:buSzPts val="1400"/>
              <a:buNone/>
              <a:defRPr sz="1200"/>
            </a:lvl8pPr>
            <a:lvl9pPr lvl="8" algn="ctr">
              <a:lnSpc>
                <a:spcPct val="115000"/>
              </a:lnSpc>
              <a:spcBef>
                <a:spcPts val="0"/>
              </a:spcBef>
              <a:spcAft>
                <a:spcPts val="0"/>
              </a:spcAft>
              <a:buSzPts val="1400"/>
              <a:buNone/>
              <a:defRPr sz="1200"/>
            </a:lvl9pPr>
          </a:lstStyle>
          <a:p>
            <a:endParaRPr/>
          </a:p>
        </p:txBody>
      </p:sp>
    </p:spTree>
    <p:extLst>
      <p:ext uri="{BB962C8B-B14F-4D97-AF65-F5344CB8AC3E}">
        <p14:creationId xmlns:p14="http://schemas.microsoft.com/office/powerpoint/2010/main" val="2685478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87"/>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64" name="Google Shape;64;p87"/>
          <p:cNvSpPr txBox="1">
            <a:spLocks noGrp="1"/>
          </p:cNvSpPr>
          <p:nvPr>
            <p:ph type="body" idx="1"/>
          </p:nvPr>
        </p:nvSpPr>
        <p:spPr>
          <a:xfrm>
            <a:off x="1524000" y="2212950"/>
            <a:ext cx="2783400" cy="13758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5" name="Google Shape;65;p87"/>
          <p:cNvSpPr txBox="1">
            <a:spLocks noGrp="1"/>
          </p:cNvSpPr>
          <p:nvPr>
            <p:ph type="body" idx="2"/>
          </p:nvPr>
        </p:nvSpPr>
        <p:spPr>
          <a:xfrm>
            <a:off x="4836675" y="2212950"/>
            <a:ext cx="2783400" cy="13758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66" name="Google Shape;66;p87"/>
          <p:cNvSpPr txBox="1">
            <a:spLocks noGrp="1"/>
          </p:cNvSpPr>
          <p:nvPr>
            <p:ph type="subTitle" idx="3"/>
          </p:nvPr>
        </p:nvSpPr>
        <p:spPr>
          <a:xfrm>
            <a:off x="1524000" y="1891350"/>
            <a:ext cx="27834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67" name="Google Shape;67;p87"/>
          <p:cNvSpPr txBox="1">
            <a:spLocks noGrp="1"/>
          </p:cNvSpPr>
          <p:nvPr>
            <p:ph type="subTitle" idx="4"/>
          </p:nvPr>
        </p:nvSpPr>
        <p:spPr>
          <a:xfrm>
            <a:off x="4836675" y="1891350"/>
            <a:ext cx="27834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Tree>
    <p:extLst>
      <p:ext uri="{BB962C8B-B14F-4D97-AF65-F5344CB8AC3E}">
        <p14:creationId xmlns:p14="http://schemas.microsoft.com/office/powerpoint/2010/main" val="3005258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One column central">
  <p:cSld name="One column central">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88"/>
          <p:cNvSpPr txBox="1">
            <a:spLocks noGrp="1"/>
          </p:cNvSpPr>
          <p:nvPr>
            <p:ph type="title"/>
          </p:nvPr>
        </p:nvSpPr>
        <p:spPr>
          <a:xfrm>
            <a:off x="2454750" y="1687625"/>
            <a:ext cx="42345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70" name="Google Shape;70;p88"/>
          <p:cNvSpPr txBox="1">
            <a:spLocks noGrp="1"/>
          </p:cNvSpPr>
          <p:nvPr>
            <p:ph type="subTitle" idx="1"/>
          </p:nvPr>
        </p:nvSpPr>
        <p:spPr>
          <a:xfrm>
            <a:off x="2454750" y="2154161"/>
            <a:ext cx="4234500" cy="1301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sz="1600"/>
            </a:lvl2pPr>
            <a:lvl3pPr lvl="2" algn="l">
              <a:lnSpc>
                <a:spcPct val="115000"/>
              </a:lnSpc>
              <a:spcBef>
                <a:spcPts val="0"/>
              </a:spcBef>
              <a:spcAft>
                <a:spcPts val="0"/>
              </a:spcAft>
              <a:buSzPts val="1400"/>
              <a:buNone/>
              <a:defRPr sz="1600"/>
            </a:lvl3pPr>
            <a:lvl4pPr lvl="3" algn="l">
              <a:lnSpc>
                <a:spcPct val="115000"/>
              </a:lnSpc>
              <a:spcBef>
                <a:spcPts val="0"/>
              </a:spcBef>
              <a:spcAft>
                <a:spcPts val="0"/>
              </a:spcAft>
              <a:buSzPts val="1400"/>
              <a:buNone/>
              <a:defRPr sz="1600"/>
            </a:lvl4pPr>
            <a:lvl5pPr lvl="4" algn="l">
              <a:lnSpc>
                <a:spcPct val="115000"/>
              </a:lnSpc>
              <a:spcBef>
                <a:spcPts val="0"/>
              </a:spcBef>
              <a:spcAft>
                <a:spcPts val="0"/>
              </a:spcAft>
              <a:buSzPts val="1400"/>
              <a:buNone/>
              <a:defRPr sz="1600"/>
            </a:lvl5pPr>
            <a:lvl6pPr lvl="5" algn="l">
              <a:lnSpc>
                <a:spcPct val="115000"/>
              </a:lnSpc>
              <a:spcBef>
                <a:spcPts val="0"/>
              </a:spcBef>
              <a:spcAft>
                <a:spcPts val="0"/>
              </a:spcAft>
              <a:buSzPts val="1400"/>
              <a:buNone/>
              <a:defRPr sz="1600"/>
            </a:lvl6pPr>
            <a:lvl7pPr lvl="6" algn="l">
              <a:lnSpc>
                <a:spcPct val="115000"/>
              </a:lnSpc>
              <a:spcBef>
                <a:spcPts val="0"/>
              </a:spcBef>
              <a:spcAft>
                <a:spcPts val="0"/>
              </a:spcAft>
              <a:buSzPts val="1400"/>
              <a:buNone/>
              <a:defRPr sz="1600"/>
            </a:lvl7pPr>
            <a:lvl8pPr lvl="7" algn="l">
              <a:lnSpc>
                <a:spcPct val="115000"/>
              </a:lnSpc>
              <a:spcBef>
                <a:spcPts val="0"/>
              </a:spcBef>
              <a:spcAft>
                <a:spcPts val="0"/>
              </a:spcAft>
              <a:buSzPts val="1400"/>
              <a:buNone/>
              <a:defRPr sz="1600"/>
            </a:lvl8pPr>
            <a:lvl9pPr lvl="8" algn="l">
              <a:lnSpc>
                <a:spcPct val="115000"/>
              </a:lnSpc>
              <a:spcBef>
                <a:spcPts val="0"/>
              </a:spcBef>
              <a:spcAft>
                <a:spcPts val="0"/>
              </a:spcAft>
              <a:buSzPts val="1400"/>
              <a:buNone/>
              <a:defRPr sz="1600"/>
            </a:lvl9pPr>
          </a:lstStyle>
          <a:p>
            <a:endParaRPr/>
          </a:p>
        </p:txBody>
      </p:sp>
    </p:spTree>
    <p:extLst>
      <p:ext uri="{BB962C8B-B14F-4D97-AF65-F5344CB8AC3E}">
        <p14:creationId xmlns:p14="http://schemas.microsoft.com/office/powerpoint/2010/main" val="35132867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ig text 1">
  <p:cSld name="Big text 1">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89"/>
          <p:cNvSpPr txBox="1">
            <a:spLocks noGrp="1"/>
          </p:cNvSpPr>
          <p:nvPr>
            <p:ph type="subTitle" idx="1"/>
          </p:nvPr>
        </p:nvSpPr>
        <p:spPr>
          <a:xfrm>
            <a:off x="2412150" y="1567925"/>
            <a:ext cx="4319700" cy="1648800"/>
          </a:xfrm>
          <a:prstGeom prst="rect">
            <a:avLst/>
          </a:prstGeom>
          <a:noFill/>
          <a:ln>
            <a:noFill/>
          </a:ln>
        </p:spPr>
        <p:txBody>
          <a:bodyPr spcFirstLastPara="1" wrap="square" lIns="91425" tIns="91425" rIns="91425" bIns="91425" anchor="b" anchorCtr="0">
            <a:noAutofit/>
          </a:bodyPr>
          <a:lstStyle>
            <a:lvl1pPr lvl="0" algn="l">
              <a:lnSpc>
                <a:spcPct val="115000"/>
              </a:lnSpc>
              <a:spcBef>
                <a:spcPts val="0"/>
              </a:spcBef>
              <a:spcAft>
                <a:spcPts val="0"/>
              </a:spcAft>
              <a:buSzPts val="1400"/>
              <a:buNone/>
              <a:defRPr sz="2000"/>
            </a:lvl1pPr>
            <a:lvl2pPr lvl="1" algn="l">
              <a:lnSpc>
                <a:spcPct val="115000"/>
              </a:lnSpc>
              <a:spcBef>
                <a:spcPts val="0"/>
              </a:spcBef>
              <a:spcAft>
                <a:spcPts val="0"/>
              </a:spcAft>
              <a:buSzPts val="1400"/>
              <a:buNone/>
              <a:defRPr sz="2000"/>
            </a:lvl2pPr>
            <a:lvl3pPr lvl="2" algn="l">
              <a:lnSpc>
                <a:spcPct val="115000"/>
              </a:lnSpc>
              <a:spcBef>
                <a:spcPts val="0"/>
              </a:spcBef>
              <a:spcAft>
                <a:spcPts val="0"/>
              </a:spcAft>
              <a:buSzPts val="1400"/>
              <a:buNone/>
              <a:defRPr sz="2000"/>
            </a:lvl3pPr>
            <a:lvl4pPr lvl="3" algn="l">
              <a:lnSpc>
                <a:spcPct val="115000"/>
              </a:lnSpc>
              <a:spcBef>
                <a:spcPts val="0"/>
              </a:spcBef>
              <a:spcAft>
                <a:spcPts val="0"/>
              </a:spcAft>
              <a:buSzPts val="1400"/>
              <a:buNone/>
              <a:defRPr sz="2000"/>
            </a:lvl4pPr>
            <a:lvl5pPr lvl="4" algn="l">
              <a:lnSpc>
                <a:spcPct val="115000"/>
              </a:lnSpc>
              <a:spcBef>
                <a:spcPts val="0"/>
              </a:spcBef>
              <a:spcAft>
                <a:spcPts val="0"/>
              </a:spcAft>
              <a:buSzPts val="1400"/>
              <a:buNone/>
              <a:defRPr sz="2000"/>
            </a:lvl5pPr>
            <a:lvl6pPr lvl="5" algn="l">
              <a:lnSpc>
                <a:spcPct val="115000"/>
              </a:lnSpc>
              <a:spcBef>
                <a:spcPts val="0"/>
              </a:spcBef>
              <a:spcAft>
                <a:spcPts val="0"/>
              </a:spcAft>
              <a:buSzPts val="1400"/>
              <a:buNone/>
              <a:defRPr sz="2000"/>
            </a:lvl6pPr>
            <a:lvl7pPr lvl="6" algn="l">
              <a:lnSpc>
                <a:spcPct val="115000"/>
              </a:lnSpc>
              <a:spcBef>
                <a:spcPts val="0"/>
              </a:spcBef>
              <a:spcAft>
                <a:spcPts val="0"/>
              </a:spcAft>
              <a:buSzPts val="1400"/>
              <a:buNone/>
              <a:defRPr sz="2000"/>
            </a:lvl7pPr>
            <a:lvl8pPr lvl="7" algn="l">
              <a:lnSpc>
                <a:spcPct val="115000"/>
              </a:lnSpc>
              <a:spcBef>
                <a:spcPts val="0"/>
              </a:spcBef>
              <a:spcAft>
                <a:spcPts val="0"/>
              </a:spcAft>
              <a:buSzPts val="1400"/>
              <a:buNone/>
              <a:defRPr sz="2000"/>
            </a:lvl8pPr>
            <a:lvl9pPr lvl="8" algn="l">
              <a:lnSpc>
                <a:spcPct val="115000"/>
              </a:lnSpc>
              <a:spcBef>
                <a:spcPts val="0"/>
              </a:spcBef>
              <a:spcAft>
                <a:spcPts val="0"/>
              </a:spcAft>
              <a:buSzPts val="1400"/>
              <a:buNone/>
              <a:defRPr sz="2000"/>
            </a:lvl9pPr>
          </a:lstStyle>
          <a:p>
            <a:endParaRPr/>
          </a:p>
        </p:txBody>
      </p:sp>
      <p:sp>
        <p:nvSpPr>
          <p:cNvPr id="73" name="Google Shape;73;p89"/>
          <p:cNvSpPr txBox="1">
            <a:spLocks noGrp="1"/>
          </p:cNvSpPr>
          <p:nvPr>
            <p:ph type="title"/>
          </p:nvPr>
        </p:nvSpPr>
        <p:spPr>
          <a:xfrm>
            <a:off x="2412150" y="3216775"/>
            <a:ext cx="4319700" cy="35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600"/>
            </a:lvl1pPr>
            <a:lvl2pPr lvl="1" algn="l">
              <a:lnSpc>
                <a:spcPct val="100000"/>
              </a:lnSpc>
              <a:spcBef>
                <a:spcPts val="0"/>
              </a:spcBef>
              <a:spcAft>
                <a:spcPts val="0"/>
              </a:spcAft>
              <a:buSzPts val="2400"/>
              <a:buNone/>
              <a:defRPr sz="1600"/>
            </a:lvl2pPr>
            <a:lvl3pPr lvl="2" algn="l">
              <a:lnSpc>
                <a:spcPct val="100000"/>
              </a:lnSpc>
              <a:spcBef>
                <a:spcPts val="0"/>
              </a:spcBef>
              <a:spcAft>
                <a:spcPts val="0"/>
              </a:spcAft>
              <a:buSzPts val="2400"/>
              <a:buNone/>
              <a:defRPr sz="1600"/>
            </a:lvl3pPr>
            <a:lvl4pPr lvl="3" algn="l">
              <a:lnSpc>
                <a:spcPct val="100000"/>
              </a:lnSpc>
              <a:spcBef>
                <a:spcPts val="0"/>
              </a:spcBef>
              <a:spcAft>
                <a:spcPts val="0"/>
              </a:spcAft>
              <a:buSzPts val="2400"/>
              <a:buNone/>
              <a:defRPr sz="1600"/>
            </a:lvl4pPr>
            <a:lvl5pPr lvl="4" algn="l">
              <a:lnSpc>
                <a:spcPct val="100000"/>
              </a:lnSpc>
              <a:spcBef>
                <a:spcPts val="0"/>
              </a:spcBef>
              <a:spcAft>
                <a:spcPts val="0"/>
              </a:spcAft>
              <a:buSzPts val="2400"/>
              <a:buNone/>
              <a:defRPr sz="1600"/>
            </a:lvl5pPr>
            <a:lvl6pPr lvl="5" algn="l">
              <a:lnSpc>
                <a:spcPct val="100000"/>
              </a:lnSpc>
              <a:spcBef>
                <a:spcPts val="0"/>
              </a:spcBef>
              <a:spcAft>
                <a:spcPts val="0"/>
              </a:spcAft>
              <a:buSzPts val="2400"/>
              <a:buNone/>
              <a:defRPr sz="1600"/>
            </a:lvl6pPr>
            <a:lvl7pPr lvl="6" algn="l">
              <a:lnSpc>
                <a:spcPct val="100000"/>
              </a:lnSpc>
              <a:spcBef>
                <a:spcPts val="0"/>
              </a:spcBef>
              <a:spcAft>
                <a:spcPts val="0"/>
              </a:spcAft>
              <a:buSzPts val="2400"/>
              <a:buNone/>
              <a:defRPr sz="1600"/>
            </a:lvl7pPr>
            <a:lvl8pPr lvl="7" algn="l">
              <a:lnSpc>
                <a:spcPct val="100000"/>
              </a:lnSpc>
              <a:spcBef>
                <a:spcPts val="0"/>
              </a:spcBef>
              <a:spcAft>
                <a:spcPts val="0"/>
              </a:spcAft>
              <a:buSzPts val="2400"/>
              <a:buNone/>
              <a:defRPr sz="1600"/>
            </a:lvl8pPr>
            <a:lvl9pPr lvl="8" algn="l">
              <a:lnSpc>
                <a:spcPct val="100000"/>
              </a:lnSpc>
              <a:spcBef>
                <a:spcPts val="0"/>
              </a:spcBef>
              <a:spcAft>
                <a:spcPts val="0"/>
              </a:spcAft>
              <a:buSzPts val="2400"/>
              <a:buNone/>
              <a:defRPr sz="1600"/>
            </a:lvl9pPr>
          </a:lstStyle>
          <a:p>
            <a:endParaRPr/>
          </a:p>
        </p:txBody>
      </p:sp>
    </p:spTree>
    <p:extLst>
      <p:ext uri="{BB962C8B-B14F-4D97-AF65-F5344CB8AC3E}">
        <p14:creationId xmlns:p14="http://schemas.microsoft.com/office/powerpoint/2010/main" val="184328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2">
  <p:cSld name="Title only 2">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90"/>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extLst>
      <p:ext uri="{BB962C8B-B14F-4D97-AF65-F5344CB8AC3E}">
        <p14:creationId xmlns:p14="http://schemas.microsoft.com/office/powerpoint/2010/main" val="32112797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left 2">
  <p:cSld name="One column left 2">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91"/>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78" name="Google Shape;78;p91"/>
          <p:cNvSpPr txBox="1">
            <a:spLocks noGrp="1"/>
          </p:cNvSpPr>
          <p:nvPr>
            <p:ph type="subTitle" idx="1"/>
          </p:nvPr>
        </p:nvSpPr>
        <p:spPr>
          <a:xfrm>
            <a:off x="991800" y="1891350"/>
            <a:ext cx="3580200" cy="321600"/>
          </a:xfrm>
          <a:prstGeom prst="rect">
            <a:avLst/>
          </a:prstGeom>
          <a:noFill/>
          <a:ln>
            <a:noFill/>
          </a:ln>
        </p:spPr>
        <p:txBody>
          <a:bodyPr spcFirstLastPara="1" wrap="square" lIns="91425" tIns="91425" rIns="91425" bIns="91425" anchor="ctr" anchorCtr="0">
            <a:noAutofit/>
          </a:bodyPr>
          <a:lstStyle>
            <a:lvl1pPr lvl="0" algn="l">
              <a:lnSpc>
                <a:spcPct val="115000"/>
              </a:lnSpc>
              <a:spcBef>
                <a:spcPts val="0"/>
              </a:spcBef>
              <a:spcAft>
                <a:spcPts val="0"/>
              </a:spcAft>
              <a:buSzPts val="1400"/>
              <a:buNone/>
              <a:defRPr sz="1600" b="1">
                <a:latin typeface="Oswald"/>
                <a:ea typeface="Oswald"/>
                <a:cs typeface="Oswald"/>
                <a:sym typeface="Oswald"/>
              </a:defRPr>
            </a:lvl1pPr>
            <a:lvl2pPr lvl="1" algn="l">
              <a:lnSpc>
                <a:spcPct val="115000"/>
              </a:lnSpc>
              <a:spcBef>
                <a:spcPts val="0"/>
              </a:spcBef>
              <a:spcAft>
                <a:spcPts val="0"/>
              </a:spcAft>
              <a:buSzPts val="1400"/>
              <a:buNone/>
              <a:defRPr sz="1600" b="1">
                <a:latin typeface="Oswald"/>
                <a:ea typeface="Oswald"/>
                <a:cs typeface="Oswald"/>
                <a:sym typeface="Oswald"/>
              </a:defRPr>
            </a:lvl2pPr>
            <a:lvl3pPr lvl="2" algn="l">
              <a:lnSpc>
                <a:spcPct val="115000"/>
              </a:lnSpc>
              <a:spcBef>
                <a:spcPts val="0"/>
              </a:spcBef>
              <a:spcAft>
                <a:spcPts val="0"/>
              </a:spcAft>
              <a:buSzPts val="1400"/>
              <a:buNone/>
              <a:defRPr sz="1600" b="1">
                <a:latin typeface="Oswald"/>
                <a:ea typeface="Oswald"/>
                <a:cs typeface="Oswald"/>
                <a:sym typeface="Oswald"/>
              </a:defRPr>
            </a:lvl3pPr>
            <a:lvl4pPr lvl="3" algn="l">
              <a:lnSpc>
                <a:spcPct val="115000"/>
              </a:lnSpc>
              <a:spcBef>
                <a:spcPts val="0"/>
              </a:spcBef>
              <a:spcAft>
                <a:spcPts val="0"/>
              </a:spcAft>
              <a:buSzPts val="1400"/>
              <a:buNone/>
              <a:defRPr sz="1600" b="1">
                <a:latin typeface="Oswald"/>
                <a:ea typeface="Oswald"/>
                <a:cs typeface="Oswald"/>
                <a:sym typeface="Oswald"/>
              </a:defRPr>
            </a:lvl4pPr>
            <a:lvl5pPr lvl="4" algn="l">
              <a:lnSpc>
                <a:spcPct val="115000"/>
              </a:lnSpc>
              <a:spcBef>
                <a:spcPts val="0"/>
              </a:spcBef>
              <a:spcAft>
                <a:spcPts val="0"/>
              </a:spcAft>
              <a:buSzPts val="1400"/>
              <a:buNone/>
              <a:defRPr sz="1600" b="1">
                <a:latin typeface="Oswald"/>
                <a:ea typeface="Oswald"/>
                <a:cs typeface="Oswald"/>
                <a:sym typeface="Oswald"/>
              </a:defRPr>
            </a:lvl5pPr>
            <a:lvl6pPr lvl="5" algn="l">
              <a:lnSpc>
                <a:spcPct val="115000"/>
              </a:lnSpc>
              <a:spcBef>
                <a:spcPts val="0"/>
              </a:spcBef>
              <a:spcAft>
                <a:spcPts val="0"/>
              </a:spcAft>
              <a:buSzPts val="1400"/>
              <a:buNone/>
              <a:defRPr sz="1600" b="1">
                <a:latin typeface="Oswald"/>
                <a:ea typeface="Oswald"/>
                <a:cs typeface="Oswald"/>
                <a:sym typeface="Oswald"/>
              </a:defRPr>
            </a:lvl6pPr>
            <a:lvl7pPr lvl="6" algn="l">
              <a:lnSpc>
                <a:spcPct val="115000"/>
              </a:lnSpc>
              <a:spcBef>
                <a:spcPts val="0"/>
              </a:spcBef>
              <a:spcAft>
                <a:spcPts val="0"/>
              </a:spcAft>
              <a:buSzPts val="1400"/>
              <a:buNone/>
              <a:defRPr sz="1600" b="1">
                <a:latin typeface="Oswald"/>
                <a:ea typeface="Oswald"/>
                <a:cs typeface="Oswald"/>
                <a:sym typeface="Oswald"/>
              </a:defRPr>
            </a:lvl7pPr>
            <a:lvl8pPr lvl="7" algn="l">
              <a:lnSpc>
                <a:spcPct val="115000"/>
              </a:lnSpc>
              <a:spcBef>
                <a:spcPts val="0"/>
              </a:spcBef>
              <a:spcAft>
                <a:spcPts val="0"/>
              </a:spcAft>
              <a:buSzPts val="1400"/>
              <a:buNone/>
              <a:defRPr sz="1600" b="1">
                <a:latin typeface="Oswald"/>
                <a:ea typeface="Oswald"/>
                <a:cs typeface="Oswald"/>
                <a:sym typeface="Oswald"/>
              </a:defRPr>
            </a:lvl8pPr>
            <a:lvl9pPr lvl="8" algn="l">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79" name="Google Shape;79;p91"/>
          <p:cNvSpPr txBox="1">
            <a:spLocks noGrp="1"/>
          </p:cNvSpPr>
          <p:nvPr>
            <p:ph type="subTitle" idx="2"/>
          </p:nvPr>
        </p:nvSpPr>
        <p:spPr>
          <a:xfrm>
            <a:off x="991800" y="2212950"/>
            <a:ext cx="3580200" cy="1375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87636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92"/>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82" name="Google Shape;82;p92"/>
          <p:cNvSpPr txBox="1">
            <a:spLocks noGrp="1"/>
          </p:cNvSpPr>
          <p:nvPr>
            <p:ph type="subTitle" idx="1"/>
          </p:nvPr>
        </p:nvSpPr>
        <p:spPr>
          <a:xfrm>
            <a:off x="991800" y="2606538"/>
            <a:ext cx="22002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83" name="Google Shape;83;p92"/>
          <p:cNvSpPr txBox="1">
            <a:spLocks noGrp="1"/>
          </p:cNvSpPr>
          <p:nvPr>
            <p:ph type="subTitle" idx="2"/>
          </p:nvPr>
        </p:nvSpPr>
        <p:spPr>
          <a:xfrm>
            <a:off x="991800" y="2928138"/>
            <a:ext cx="2200200" cy="1135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4" name="Google Shape;84;p92"/>
          <p:cNvSpPr txBox="1">
            <a:spLocks noGrp="1"/>
          </p:cNvSpPr>
          <p:nvPr>
            <p:ph type="subTitle" idx="3"/>
          </p:nvPr>
        </p:nvSpPr>
        <p:spPr>
          <a:xfrm>
            <a:off x="3471950" y="2606538"/>
            <a:ext cx="22002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85" name="Google Shape;85;p92"/>
          <p:cNvSpPr txBox="1">
            <a:spLocks noGrp="1"/>
          </p:cNvSpPr>
          <p:nvPr>
            <p:ph type="subTitle" idx="4"/>
          </p:nvPr>
        </p:nvSpPr>
        <p:spPr>
          <a:xfrm>
            <a:off x="3471950" y="2928138"/>
            <a:ext cx="2200200" cy="1135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86" name="Google Shape;86;p92"/>
          <p:cNvSpPr txBox="1">
            <a:spLocks noGrp="1"/>
          </p:cNvSpPr>
          <p:nvPr>
            <p:ph type="subTitle" idx="5"/>
          </p:nvPr>
        </p:nvSpPr>
        <p:spPr>
          <a:xfrm>
            <a:off x="5952100" y="2606538"/>
            <a:ext cx="22002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87" name="Google Shape;87;p92"/>
          <p:cNvSpPr txBox="1">
            <a:spLocks noGrp="1"/>
          </p:cNvSpPr>
          <p:nvPr>
            <p:ph type="subTitle" idx="6"/>
          </p:nvPr>
        </p:nvSpPr>
        <p:spPr>
          <a:xfrm>
            <a:off x="5952100" y="2928138"/>
            <a:ext cx="2200200" cy="1135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6580839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8"/>
        <p:cNvGrpSpPr/>
        <p:nvPr/>
      </p:nvGrpSpPr>
      <p:grpSpPr>
        <a:xfrm>
          <a:off x="0" y="0"/>
          <a:ext cx="0" cy="0"/>
          <a:chOff x="0" y="0"/>
          <a:chExt cx="0" cy="0"/>
        </a:xfrm>
      </p:grpSpPr>
      <p:sp>
        <p:nvSpPr>
          <p:cNvPr id="89" name="Google Shape;89;p93"/>
          <p:cNvSpPr txBox="1">
            <a:spLocks noGrp="1"/>
          </p:cNvSpPr>
          <p:nvPr>
            <p:ph type="title"/>
          </p:nvPr>
        </p:nvSpPr>
        <p:spPr>
          <a:xfrm>
            <a:off x="991800" y="537875"/>
            <a:ext cx="3021000" cy="4068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4500"/>
              <a:buNone/>
              <a:defRPr sz="4500">
                <a:solidFill>
                  <a:schemeClr val="accent1"/>
                </a:solidFill>
              </a:defRPr>
            </a:lvl1pPr>
            <a:lvl2pPr lvl="1" algn="l">
              <a:lnSpc>
                <a:spcPct val="100000"/>
              </a:lnSpc>
              <a:spcBef>
                <a:spcPts val="0"/>
              </a:spcBef>
              <a:spcAft>
                <a:spcPts val="0"/>
              </a:spcAft>
              <a:buClr>
                <a:schemeClr val="accent1"/>
              </a:buClr>
              <a:buSzPts val="4500"/>
              <a:buNone/>
              <a:defRPr sz="4500">
                <a:solidFill>
                  <a:schemeClr val="accent1"/>
                </a:solidFill>
              </a:defRPr>
            </a:lvl2pPr>
            <a:lvl3pPr lvl="2" algn="l">
              <a:lnSpc>
                <a:spcPct val="100000"/>
              </a:lnSpc>
              <a:spcBef>
                <a:spcPts val="0"/>
              </a:spcBef>
              <a:spcAft>
                <a:spcPts val="0"/>
              </a:spcAft>
              <a:buClr>
                <a:schemeClr val="accent1"/>
              </a:buClr>
              <a:buSzPts val="4500"/>
              <a:buNone/>
              <a:defRPr sz="4500">
                <a:solidFill>
                  <a:schemeClr val="accent1"/>
                </a:solidFill>
              </a:defRPr>
            </a:lvl3pPr>
            <a:lvl4pPr lvl="3" algn="l">
              <a:lnSpc>
                <a:spcPct val="100000"/>
              </a:lnSpc>
              <a:spcBef>
                <a:spcPts val="0"/>
              </a:spcBef>
              <a:spcAft>
                <a:spcPts val="0"/>
              </a:spcAft>
              <a:buClr>
                <a:schemeClr val="accent1"/>
              </a:buClr>
              <a:buSzPts val="4500"/>
              <a:buNone/>
              <a:defRPr sz="4500">
                <a:solidFill>
                  <a:schemeClr val="accent1"/>
                </a:solidFill>
              </a:defRPr>
            </a:lvl4pPr>
            <a:lvl5pPr lvl="4" algn="l">
              <a:lnSpc>
                <a:spcPct val="100000"/>
              </a:lnSpc>
              <a:spcBef>
                <a:spcPts val="0"/>
              </a:spcBef>
              <a:spcAft>
                <a:spcPts val="0"/>
              </a:spcAft>
              <a:buClr>
                <a:schemeClr val="accent1"/>
              </a:buClr>
              <a:buSzPts val="4500"/>
              <a:buNone/>
              <a:defRPr sz="4500">
                <a:solidFill>
                  <a:schemeClr val="accent1"/>
                </a:solidFill>
              </a:defRPr>
            </a:lvl5pPr>
            <a:lvl6pPr lvl="5" algn="l">
              <a:lnSpc>
                <a:spcPct val="100000"/>
              </a:lnSpc>
              <a:spcBef>
                <a:spcPts val="0"/>
              </a:spcBef>
              <a:spcAft>
                <a:spcPts val="0"/>
              </a:spcAft>
              <a:buClr>
                <a:schemeClr val="accent1"/>
              </a:buClr>
              <a:buSzPts val="4500"/>
              <a:buNone/>
              <a:defRPr sz="4500">
                <a:solidFill>
                  <a:schemeClr val="accent1"/>
                </a:solidFill>
              </a:defRPr>
            </a:lvl6pPr>
            <a:lvl7pPr lvl="6" algn="l">
              <a:lnSpc>
                <a:spcPct val="100000"/>
              </a:lnSpc>
              <a:spcBef>
                <a:spcPts val="0"/>
              </a:spcBef>
              <a:spcAft>
                <a:spcPts val="0"/>
              </a:spcAft>
              <a:buClr>
                <a:schemeClr val="accent1"/>
              </a:buClr>
              <a:buSzPts val="4500"/>
              <a:buNone/>
              <a:defRPr sz="4500">
                <a:solidFill>
                  <a:schemeClr val="accent1"/>
                </a:solidFill>
              </a:defRPr>
            </a:lvl7pPr>
            <a:lvl8pPr lvl="7" algn="l">
              <a:lnSpc>
                <a:spcPct val="100000"/>
              </a:lnSpc>
              <a:spcBef>
                <a:spcPts val="0"/>
              </a:spcBef>
              <a:spcAft>
                <a:spcPts val="0"/>
              </a:spcAft>
              <a:buClr>
                <a:schemeClr val="accent1"/>
              </a:buClr>
              <a:buSzPts val="4500"/>
              <a:buNone/>
              <a:defRPr sz="4500">
                <a:solidFill>
                  <a:schemeClr val="accent1"/>
                </a:solidFill>
              </a:defRPr>
            </a:lvl8pPr>
            <a:lvl9pPr lvl="8" algn="l">
              <a:lnSpc>
                <a:spcPct val="100000"/>
              </a:lnSpc>
              <a:spcBef>
                <a:spcPts val="0"/>
              </a:spcBef>
              <a:spcAft>
                <a:spcPts val="0"/>
              </a:spcAft>
              <a:buClr>
                <a:schemeClr val="accent1"/>
              </a:buClr>
              <a:buSzPts val="4500"/>
              <a:buNone/>
              <a:defRPr sz="4500">
                <a:solidFill>
                  <a:schemeClr val="accent1"/>
                </a:solidFill>
              </a:defRPr>
            </a:lvl9pPr>
          </a:lstStyle>
          <a:p>
            <a:endParaRPr/>
          </a:p>
        </p:txBody>
      </p:sp>
    </p:spTree>
    <p:extLst>
      <p:ext uri="{BB962C8B-B14F-4D97-AF65-F5344CB8AC3E}">
        <p14:creationId xmlns:p14="http://schemas.microsoft.com/office/powerpoint/2010/main" val="18778872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94"/>
          <p:cNvSpPr txBox="1">
            <a:spLocks noGrp="1"/>
          </p:cNvSpPr>
          <p:nvPr>
            <p:ph type="body" idx="1"/>
          </p:nvPr>
        </p:nvSpPr>
        <p:spPr>
          <a:xfrm>
            <a:off x="991800" y="1426225"/>
            <a:ext cx="35802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92" name="Google Shape;92;p94"/>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extLst>
      <p:ext uri="{BB962C8B-B14F-4D97-AF65-F5344CB8AC3E}">
        <p14:creationId xmlns:p14="http://schemas.microsoft.com/office/powerpoint/2010/main" val="33470194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95"/>
          <p:cNvSpPr txBox="1">
            <a:spLocks noGrp="1"/>
          </p:cNvSpPr>
          <p:nvPr>
            <p:ph type="title"/>
          </p:nvPr>
        </p:nvSpPr>
        <p:spPr>
          <a:xfrm>
            <a:off x="991800" y="1363650"/>
            <a:ext cx="7160400" cy="241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extLst>
      <p:ext uri="{BB962C8B-B14F-4D97-AF65-F5344CB8AC3E}">
        <p14:creationId xmlns:p14="http://schemas.microsoft.com/office/powerpoint/2010/main" val="11646338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96"/>
          <p:cNvSpPr txBox="1">
            <a:spLocks noGrp="1"/>
          </p:cNvSpPr>
          <p:nvPr>
            <p:ph type="title"/>
          </p:nvPr>
        </p:nvSpPr>
        <p:spPr>
          <a:xfrm>
            <a:off x="991800" y="1233175"/>
            <a:ext cx="3580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97" name="Google Shape;97;p96"/>
          <p:cNvSpPr txBox="1">
            <a:spLocks noGrp="1"/>
          </p:cNvSpPr>
          <p:nvPr>
            <p:ph type="subTitle" idx="1"/>
          </p:nvPr>
        </p:nvSpPr>
        <p:spPr>
          <a:xfrm>
            <a:off x="991800" y="2803075"/>
            <a:ext cx="3580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98" name="Google Shape;98;p96"/>
          <p:cNvSpPr txBox="1">
            <a:spLocks noGrp="1"/>
          </p:cNvSpPr>
          <p:nvPr>
            <p:ph type="body" idx="2"/>
          </p:nvPr>
        </p:nvSpPr>
        <p:spPr>
          <a:xfrm>
            <a:off x="4572000" y="724075"/>
            <a:ext cx="3580200" cy="3695100"/>
          </a:xfrm>
          <a:prstGeom prst="rect">
            <a:avLst/>
          </a:prstGeom>
          <a:noFill/>
          <a:ln>
            <a:noFill/>
          </a:ln>
        </p:spPr>
        <p:txBody>
          <a:bodyPr spcFirstLastPara="1" wrap="square" lIns="91425" tIns="91425" rIns="91425" bIns="91425" anchor="ctr"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5128998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99"/>
        <p:cNvGrpSpPr/>
        <p:nvPr/>
      </p:nvGrpSpPr>
      <p:grpSpPr>
        <a:xfrm>
          <a:off x="0" y="0"/>
          <a:ext cx="0" cy="0"/>
          <a:chOff x="0" y="0"/>
          <a:chExt cx="0" cy="0"/>
        </a:xfrm>
      </p:grpSpPr>
      <p:sp>
        <p:nvSpPr>
          <p:cNvPr id="100" name="Google Shape;100;p97"/>
          <p:cNvSpPr txBox="1">
            <a:spLocks noGrp="1"/>
          </p:cNvSpPr>
          <p:nvPr>
            <p:ph type="body" idx="1"/>
          </p:nvPr>
        </p:nvSpPr>
        <p:spPr>
          <a:xfrm>
            <a:off x="991800" y="4230575"/>
            <a:ext cx="5318700" cy="375000"/>
          </a:xfrm>
          <a:prstGeom prst="rect">
            <a:avLst/>
          </a:prstGeom>
          <a:noFill/>
          <a:ln>
            <a:noFill/>
          </a:ln>
        </p:spPr>
        <p:txBody>
          <a:bodyPr spcFirstLastPara="1" wrap="square" lIns="91425" tIns="91425" rIns="91425" bIns="91425" anchor="ctr" anchorCtr="0">
            <a:noAutofit/>
          </a:bodyPr>
          <a:lstStyle>
            <a:lvl1pPr marL="457200" lvl="0" indent="-317500" algn="l">
              <a:lnSpc>
                <a:spcPct val="100000"/>
              </a:lnSpc>
              <a:spcBef>
                <a:spcPts val="0"/>
              </a:spcBef>
              <a:spcAft>
                <a:spcPts val="0"/>
              </a:spcAft>
              <a:buSzPts val="1400"/>
              <a:buChar char="◸"/>
              <a:defRPr/>
            </a:lvl1pPr>
          </a:lstStyle>
          <a:p>
            <a:endParaRPr/>
          </a:p>
        </p:txBody>
      </p:sp>
    </p:spTree>
    <p:extLst>
      <p:ext uri="{BB962C8B-B14F-4D97-AF65-F5344CB8AC3E}">
        <p14:creationId xmlns:p14="http://schemas.microsoft.com/office/powerpoint/2010/main" val="123935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98"/>
          <p:cNvSpPr txBox="1">
            <a:spLocks noGrp="1"/>
          </p:cNvSpPr>
          <p:nvPr>
            <p:ph type="title" hasCustomPrompt="1"/>
          </p:nvPr>
        </p:nvSpPr>
        <p:spPr>
          <a:xfrm>
            <a:off x="991800" y="1813550"/>
            <a:ext cx="7160400" cy="1124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3" name="Google Shape;103;p98"/>
          <p:cNvSpPr txBox="1">
            <a:spLocks noGrp="1"/>
          </p:cNvSpPr>
          <p:nvPr>
            <p:ph type="body" idx="1"/>
          </p:nvPr>
        </p:nvSpPr>
        <p:spPr>
          <a:xfrm>
            <a:off x="991800" y="3152225"/>
            <a:ext cx="7160400" cy="13008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SzPts val="14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Tree>
    <p:extLst>
      <p:ext uri="{BB962C8B-B14F-4D97-AF65-F5344CB8AC3E}">
        <p14:creationId xmlns:p14="http://schemas.microsoft.com/office/powerpoint/2010/main" val="15632744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Tree>
    <p:extLst>
      <p:ext uri="{BB962C8B-B14F-4D97-AF65-F5344CB8AC3E}">
        <p14:creationId xmlns:p14="http://schemas.microsoft.com/office/powerpoint/2010/main" val="2993898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p:cSld name="Background">
    <p:bg>
      <p:bgPr>
        <a:blipFill>
          <a:blip r:embed="rId2">
            <a:alphaModFix/>
          </a:blip>
          <a:stretch>
            <a:fillRect/>
          </a:stretch>
        </a:blipFill>
        <a:effectLst/>
      </p:bgPr>
    </p:bg>
    <p:spTree>
      <p:nvGrpSpPr>
        <p:cNvPr id="1" name="Shape 105"/>
        <p:cNvGrpSpPr/>
        <p:nvPr/>
      </p:nvGrpSpPr>
      <p:grpSpPr>
        <a:xfrm>
          <a:off x="0" y="0"/>
          <a:ext cx="0" cy="0"/>
          <a:chOff x="0" y="0"/>
          <a:chExt cx="0" cy="0"/>
        </a:xfrm>
      </p:grpSpPr>
    </p:spTree>
    <p:extLst>
      <p:ext uri="{BB962C8B-B14F-4D97-AF65-F5344CB8AC3E}">
        <p14:creationId xmlns:p14="http://schemas.microsoft.com/office/powerpoint/2010/main" val="39013628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Four columns 2">
  <p:cSld name="Four columns 2">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01"/>
          <p:cNvSpPr txBox="1">
            <a:spLocks noGrp="1"/>
          </p:cNvSpPr>
          <p:nvPr>
            <p:ph type="title"/>
          </p:nvPr>
        </p:nvSpPr>
        <p:spPr>
          <a:xfrm>
            <a:off x="991800" y="537875"/>
            <a:ext cx="7160400" cy="479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08" name="Google Shape;108;p101"/>
          <p:cNvSpPr txBox="1">
            <a:spLocks noGrp="1"/>
          </p:cNvSpPr>
          <p:nvPr>
            <p:ph type="subTitle" idx="1"/>
          </p:nvPr>
        </p:nvSpPr>
        <p:spPr>
          <a:xfrm>
            <a:off x="991800" y="2606550"/>
            <a:ext cx="15954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109" name="Google Shape;109;p101"/>
          <p:cNvSpPr txBox="1">
            <a:spLocks noGrp="1"/>
          </p:cNvSpPr>
          <p:nvPr>
            <p:ph type="subTitle" idx="2"/>
          </p:nvPr>
        </p:nvSpPr>
        <p:spPr>
          <a:xfrm>
            <a:off x="991800" y="2928150"/>
            <a:ext cx="1595400" cy="1135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0" name="Google Shape;110;p101"/>
          <p:cNvSpPr txBox="1">
            <a:spLocks noGrp="1"/>
          </p:cNvSpPr>
          <p:nvPr>
            <p:ph type="subTitle" idx="3"/>
          </p:nvPr>
        </p:nvSpPr>
        <p:spPr>
          <a:xfrm>
            <a:off x="2846800" y="2606550"/>
            <a:ext cx="15954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111" name="Google Shape;111;p101"/>
          <p:cNvSpPr txBox="1">
            <a:spLocks noGrp="1"/>
          </p:cNvSpPr>
          <p:nvPr>
            <p:ph type="subTitle" idx="4"/>
          </p:nvPr>
        </p:nvSpPr>
        <p:spPr>
          <a:xfrm>
            <a:off x="2846796" y="2928150"/>
            <a:ext cx="1595400" cy="1135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2" name="Google Shape;112;p101"/>
          <p:cNvSpPr txBox="1">
            <a:spLocks noGrp="1"/>
          </p:cNvSpPr>
          <p:nvPr>
            <p:ph type="subTitle" idx="5"/>
          </p:nvPr>
        </p:nvSpPr>
        <p:spPr>
          <a:xfrm>
            <a:off x="4701800" y="2606550"/>
            <a:ext cx="15954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113" name="Google Shape;113;p101"/>
          <p:cNvSpPr txBox="1">
            <a:spLocks noGrp="1"/>
          </p:cNvSpPr>
          <p:nvPr>
            <p:ph type="subTitle" idx="6"/>
          </p:nvPr>
        </p:nvSpPr>
        <p:spPr>
          <a:xfrm>
            <a:off x="4701792" y="2928150"/>
            <a:ext cx="1595400" cy="1135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14" name="Google Shape;114;p101"/>
          <p:cNvSpPr txBox="1">
            <a:spLocks noGrp="1"/>
          </p:cNvSpPr>
          <p:nvPr>
            <p:ph type="subTitle" idx="7"/>
          </p:nvPr>
        </p:nvSpPr>
        <p:spPr>
          <a:xfrm>
            <a:off x="6556800" y="2606550"/>
            <a:ext cx="1595400" cy="3216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400"/>
              <a:buNone/>
              <a:defRPr sz="1600" b="1">
                <a:latin typeface="Oswald"/>
                <a:ea typeface="Oswald"/>
                <a:cs typeface="Oswald"/>
                <a:sym typeface="Oswald"/>
              </a:defRPr>
            </a:lvl1pPr>
            <a:lvl2pPr lvl="1" algn="ctr">
              <a:lnSpc>
                <a:spcPct val="115000"/>
              </a:lnSpc>
              <a:spcBef>
                <a:spcPts val="0"/>
              </a:spcBef>
              <a:spcAft>
                <a:spcPts val="0"/>
              </a:spcAft>
              <a:buSzPts val="1400"/>
              <a:buNone/>
              <a:defRPr sz="1600" b="1">
                <a:latin typeface="Oswald"/>
                <a:ea typeface="Oswald"/>
                <a:cs typeface="Oswald"/>
                <a:sym typeface="Oswald"/>
              </a:defRPr>
            </a:lvl2pPr>
            <a:lvl3pPr lvl="2" algn="ctr">
              <a:lnSpc>
                <a:spcPct val="115000"/>
              </a:lnSpc>
              <a:spcBef>
                <a:spcPts val="0"/>
              </a:spcBef>
              <a:spcAft>
                <a:spcPts val="0"/>
              </a:spcAft>
              <a:buSzPts val="1400"/>
              <a:buNone/>
              <a:defRPr sz="1600" b="1">
                <a:latin typeface="Oswald"/>
                <a:ea typeface="Oswald"/>
                <a:cs typeface="Oswald"/>
                <a:sym typeface="Oswald"/>
              </a:defRPr>
            </a:lvl3pPr>
            <a:lvl4pPr lvl="3" algn="ctr">
              <a:lnSpc>
                <a:spcPct val="115000"/>
              </a:lnSpc>
              <a:spcBef>
                <a:spcPts val="0"/>
              </a:spcBef>
              <a:spcAft>
                <a:spcPts val="0"/>
              </a:spcAft>
              <a:buSzPts val="1400"/>
              <a:buNone/>
              <a:defRPr sz="1600" b="1">
                <a:latin typeface="Oswald"/>
                <a:ea typeface="Oswald"/>
                <a:cs typeface="Oswald"/>
                <a:sym typeface="Oswald"/>
              </a:defRPr>
            </a:lvl4pPr>
            <a:lvl5pPr lvl="4" algn="ctr">
              <a:lnSpc>
                <a:spcPct val="115000"/>
              </a:lnSpc>
              <a:spcBef>
                <a:spcPts val="0"/>
              </a:spcBef>
              <a:spcAft>
                <a:spcPts val="0"/>
              </a:spcAft>
              <a:buSzPts val="1400"/>
              <a:buNone/>
              <a:defRPr sz="1600" b="1">
                <a:latin typeface="Oswald"/>
                <a:ea typeface="Oswald"/>
                <a:cs typeface="Oswald"/>
                <a:sym typeface="Oswald"/>
              </a:defRPr>
            </a:lvl5pPr>
            <a:lvl6pPr lvl="5" algn="ctr">
              <a:lnSpc>
                <a:spcPct val="115000"/>
              </a:lnSpc>
              <a:spcBef>
                <a:spcPts val="0"/>
              </a:spcBef>
              <a:spcAft>
                <a:spcPts val="0"/>
              </a:spcAft>
              <a:buSzPts val="1400"/>
              <a:buNone/>
              <a:defRPr sz="1600" b="1">
                <a:latin typeface="Oswald"/>
                <a:ea typeface="Oswald"/>
                <a:cs typeface="Oswald"/>
                <a:sym typeface="Oswald"/>
              </a:defRPr>
            </a:lvl6pPr>
            <a:lvl7pPr lvl="6" algn="ctr">
              <a:lnSpc>
                <a:spcPct val="115000"/>
              </a:lnSpc>
              <a:spcBef>
                <a:spcPts val="0"/>
              </a:spcBef>
              <a:spcAft>
                <a:spcPts val="0"/>
              </a:spcAft>
              <a:buSzPts val="1400"/>
              <a:buNone/>
              <a:defRPr sz="1600" b="1">
                <a:latin typeface="Oswald"/>
                <a:ea typeface="Oswald"/>
                <a:cs typeface="Oswald"/>
                <a:sym typeface="Oswald"/>
              </a:defRPr>
            </a:lvl7pPr>
            <a:lvl8pPr lvl="7" algn="ctr">
              <a:lnSpc>
                <a:spcPct val="115000"/>
              </a:lnSpc>
              <a:spcBef>
                <a:spcPts val="0"/>
              </a:spcBef>
              <a:spcAft>
                <a:spcPts val="0"/>
              </a:spcAft>
              <a:buSzPts val="1400"/>
              <a:buNone/>
              <a:defRPr sz="1600" b="1">
                <a:latin typeface="Oswald"/>
                <a:ea typeface="Oswald"/>
                <a:cs typeface="Oswald"/>
                <a:sym typeface="Oswald"/>
              </a:defRPr>
            </a:lvl8pPr>
            <a:lvl9pPr lvl="8" algn="ctr">
              <a:lnSpc>
                <a:spcPct val="115000"/>
              </a:lnSpc>
              <a:spcBef>
                <a:spcPts val="0"/>
              </a:spcBef>
              <a:spcAft>
                <a:spcPts val="0"/>
              </a:spcAft>
              <a:buSzPts val="1400"/>
              <a:buNone/>
              <a:defRPr sz="1600" b="1">
                <a:latin typeface="Oswald"/>
                <a:ea typeface="Oswald"/>
                <a:cs typeface="Oswald"/>
                <a:sym typeface="Oswald"/>
              </a:defRPr>
            </a:lvl9pPr>
          </a:lstStyle>
          <a:p>
            <a:endParaRPr/>
          </a:p>
        </p:txBody>
      </p:sp>
      <p:sp>
        <p:nvSpPr>
          <p:cNvPr id="115" name="Google Shape;115;p101"/>
          <p:cNvSpPr txBox="1">
            <a:spLocks noGrp="1"/>
          </p:cNvSpPr>
          <p:nvPr>
            <p:ph type="subTitle" idx="8"/>
          </p:nvPr>
        </p:nvSpPr>
        <p:spPr>
          <a:xfrm>
            <a:off x="6556788" y="2928150"/>
            <a:ext cx="1595400" cy="11352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269137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losing slide">
  <p:cSld name="Closing slide">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02"/>
          <p:cNvSpPr/>
          <p:nvPr/>
        </p:nvSpPr>
        <p:spPr>
          <a:xfrm>
            <a:off x="712700" y="851875"/>
            <a:ext cx="7718400" cy="9747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02"/>
          <p:cNvSpPr/>
          <p:nvPr/>
        </p:nvSpPr>
        <p:spPr>
          <a:xfrm flipH="1">
            <a:off x="2117875" y="548975"/>
            <a:ext cx="4908300" cy="2486100"/>
          </a:xfrm>
          <a:prstGeom prst="snip2DiagRect">
            <a:avLst>
              <a:gd name="adj1" fmla="val 0"/>
              <a:gd name="adj2" fmla="val 16667"/>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02"/>
          <p:cNvSpPr txBox="1">
            <a:spLocks noGrp="1"/>
          </p:cNvSpPr>
          <p:nvPr>
            <p:ph type="ctrTitle"/>
          </p:nvPr>
        </p:nvSpPr>
        <p:spPr>
          <a:xfrm>
            <a:off x="1623275" y="877975"/>
            <a:ext cx="5897400" cy="92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5500"/>
              <a:buNone/>
              <a:defRPr sz="5500">
                <a:solidFill>
                  <a:schemeClr val="accent1"/>
                </a:solidFill>
              </a:defRPr>
            </a:lvl1pPr>
            <a:lvl2pPr lvl="1" algn="ctr">
              <a:lnSpc>
                <a:spcPct val="100000"/>
              </a:lnSpc>
              <a:spcBef>
                <a:spcPts val="0"/>
              </a:spcBef>
              <a:spcAft>
                <a:spcPts val="0"/>
              </a:spcAft>
              <a:buClr>
                <a:schemeClr val="accent1"/>
              </a:buClr>
              <a:buSzPts val="5500"/>
              <a:buNone/>
              <a:defRPr sz="5500">
                <a:solidFill>
                  <a:schemeClr val="accent1"/>
                </a:solidFill>
              </a:defRPr>
            </a:lvl2pPr>
            <a:lvl3pPr lvl="2" algn="ctr">
              <a:lnSpc>
                <a:spcPct val="100000"/>
              </a:lnSpc>
              <a:spcBef>
                <a:spcPts val="0"/>
              </a:spcBef>
              <a:spcAft>
                <a:spcPts val="0"/>
              </a:spcAft>
              <a:buClr>
                <a:schemeClr val="accent1"/>
              </a:buClr>
              <a:buSzPts val="5500"/>
              <a:buNone/>
              <a:defRPr sz="5500">
                <a:solidFill>
                  <a:schemeClr val="accent1"/>
                </a:solidFill>
              </a:defRPr>
            </a:lvl3pPr>
            <a:lvl4pPr lvl="3" algn="ctr">
              <a:lnSpc>
                <a:spcPct val="100000"/>
              </a:lnSpc>
              <a:spcBef>
                <a:spcPts val="0"/>
              </a:spcBef>
              <a:spcAft>
                <a:spcPts val="0"/>
              </a:spcAft>
              <a:buClr>
                <a:schemeClr val="accent1"/>
              </a:buClr>
              <a:buSzPts val="5500"/>
              <a:buNone/>
              <a:defRPr sz="5500">
                <a:solidFill>
                  <a:schemeClr val="accent1"/>
                </a:solidFill>
              </a:defRPr>
            </a:lvl4pPr>
            <a:lvl5pPr lvl="4" algn="ctr">
              <a:lnSpc>
                <a:spcPct val="100000"/>
              </a:lnSpc>
              <a:spcBef>
                <a:spcPts val="0"/>
              </a:spcBef>
              <a:spcAft>
                <a:spcPts val="0"/>
              </a:spcAft>
              <a:buClr>
                <a:schemeClr val="accent1"/>
              </a:buClr>
              <a:buSzPts val="5500"/>
              <a:buNone/>
              <a:defRPr sz="5500">
                <a:solidFill>
                  <a:schemeClr val="accent1"/>
                </a:solidFill>
              </a:defRPr>
            </a:lvl5pPr>
            <a:lvl6pPr lvl="5" algn="ctr">
              <a:lnSpc>
                <a:spcPct val="100000"/>
              </a:lnSpc>
              <a:spcBef>
                <a:spcPts val="0"/>
              </a:spcBef>
              <a:spcAft>
                <a:spcPts val="0"/>
              </a:spcAft>
              <a:buClr>
                <a:schemeClr val="accent1"/>
              </a:buClr>
              <a:buSzPts val="5500"/>
              <a:buNone/>
              <a:defRPr sz="5500">
                <a:solidFill>
                  <a:schemeClr val="accent1"/>
                </a:solidFill>
              </a:defRPr>
            </a:lvl6pPr>
            <a:lvl7pPr lvl="6" algn="ctr">
              <a:lnSpc>
                <a:spcPct val="100000"/>
              </a:lnSpc>
              <a:spcBef>
                <a:spcPts val="0"/>
              </a:spcBef>
              <a:spcAft>
                <a:spcPts val="0"/>
              </a:spcAft>
              <a:buClr>
                <a:schemeClr val="accent1"/>
              </a:buClr>
              <a:buSzPts val="5500"/>
              <a:buNone/>
              <a:defRPr sz="5500">
                <a:solidFill>
                  <a:schemeClr val="accent1"/>
                </a:solidFill>
              </a:defRPr>
            </a:lvl7pPr>
            <a:lvl8pPr lvl="7" algn="ctr">
              <a:lnSpc>
                <a:spcPct val="100000"/>
              </a:lnSpc>
              <a:spcBef>
                <a:spcPts val="0"/>
              </a:spcBef>
              <a:spcAft>
                <a:spcPts val="0"/>
              </a:spcAft>
              <a:buClr>
                <a:schemeClr val="accent1"/>
              </a:buClr>
              <a:buSzPts val="5500"/>
              <a:buNone/>
              <a:defRPr sz="5500">
                <a:solidFill>
                  <a:schemeClr val="accent1"/>
                </a:solidFill>
              </a:defRPr>
            </a:lvl8pPr>
            <a:lvl9pPr lvl="8" algn="ctr">
              <a:lnSpc>
                <a:spcPct val="100000"/>
              </a:lnSpc>
              <a:spcBef>
                <a:spcPts val="0"/>
              </a:spcBef>
              <a:spcAft>
                <a:spcPts val="0"/>
              </a:spcAft>
              <a:buClr>
                <a:schemeClr val="accent1"/>
              </a:buClr>
              <a:buSzPts val="5500"/>
              <a:buNone/>
              <a:defRPr sz="5500">
                <a:solidFill>
                  <a:schemeClr val="accent1"/>
                </a:solidFill>
              </a:defRPr>
            </a:lvl9pPr>
          </a:lstStyle>
          <a:p>
            <a:endParaRPr/>
          </a:p>
        </p:txBody>
      </p:sp>
      <p:sp>
        <p:nvSpPr>
          <p:cNvPr id="120" name="Google Shape;120;p102"/>
          <p:cNvSpPr txBox="1">
            <a:spLocks noGrp="1"/>
          </p:cNvSpPr>
          <p:nvPr>
            <p:ph type="subTitle" idx="1"/>
          </p:nvPr>
        </p:nvSpPr>
        <p:spPr>
          <a:xfrm>
            <a:off x="2667050" y="1899050"/>
            <a:ext cx="3809700" cy="1136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21" name="Google Shape;121;p102"/>
          <p:cNvSpPr txBox="1"/>
          <p:nvPr/>
        </p:nvSpPr>
        <p:spPr>
          <a:xfrm>
            <a:off x="3058775" y="3770650"/>
            <a:ext cx="3026400" cy="593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Open Sans"/>
                <a:ea typeface="Open Sans"/>
                <a:cs typeface="Open Sans"/>
                <a:sym typeface="Open Sans"/>
              </a:rPr>
              <a:t>CREDITS: This presentation template was created by </a:t>
            </a:r>
            <a:r>
              <a:rPr lang="en" sz="1000" b="1" i="0" u="none" strike="noStrike" cap="none">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Slidesgo</a:t>
            </a:r>
            <a:r>
              <a:rPr lang="en" sz="1000" b="0" i="0" u="none" strike="noStrike" cap="none">
                <a:solidFill>
                  <a:schemeClr val="dk1"/>
                </a:solidFill>
                <a:latin typeface="Open Sans"/>
                <a:ea typeface="Open Sans"/>
                <a:cs typeface="Open Sans"/>
                <a:sym typeface="Open Sans"/>
              </a:rPr>
              <a:t>, including icons by </a:t>
            </a:r>
            <a:r>
              <a:rPr lang="en" sz="1000" b="1" i="0" u="none" strike="noStrike" cap="none">
                <a:solidFill>
                  <a:schemeClr val="dk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000" b="0" i="0" u="none" strike="noStrike" cap="none">
                <a:solidFill>
                  <a:schemeClr val="dk1"/>
                </a:solidFill>
                <a:latin typeface="Open Sans"/>
                <a:ea typeface="Open Sans"/>
                <a:cs typeface="Open Sans"/>
                <a:sym typeface="Open Sans"/>
              </a:rPr>
              <a:t>, and infographics &amp; images by </a:t>
            </a:r>
            <a:r>
              <a:rPr lang="en" sz="1000" b="1" i="0" u="none" strike="noStrike" cap="none">
                <a:solidFill>
                  <a:schemeClr val="dk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endParaRPr sz="1000" b="1" i="0" u="none" strike="noStrike" cap="none">
              <a:solidFill>
                <a:schemeClr val="dk1"/>
              </a:solidFill>
              <a:latin typeface="Open Sans"/>
              <a:ea typeface="Open Sans"/>
              <a:cs typeface="Open Sans"/>
              <a:sym typeface="Open Sans"/>
            </a:endParaRPr>
          </a:p>
        </p:txBody>
      </p:sp>
    </p:spTree>
    <p:extLst>
      <p:ext uri="{BB962C8B-B14F-4D97-AF65-F5344CB8AC3E}">
        <p14:creationId xmlns:p14="http://schemas.microsoft.com/office/powerpoint/2010/main" val="28481434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Tree>
    <p:extLst>
      <p:ext uri="{BB962C8B-B14F-4D97-AF65-F5344CB8AC3E}">
        <p14:creationId xmlns:p14="http://schemas.microsoft.com/office/powerpoint/2010/main" val="221252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1459816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ullPic">
    <p:spTree>
      <p:nvGrpSpPr>
        <p:cNvPr id="1" name=""/>
        <p:cNvGrpSpPr/>
        <p:nvPr/>
      </p:nvGrpSpPr>
      <p:grpSpPr>
        <a:xfrm>
          <a:off x="0" y="0"/>
          <a:ext cx="0" cy="0"/>
          <a:chOff x="0" y="0"/>
          <a:chExt cx="0" cy="0"/>
        </a:xfrm>
      </p:grpSpPr>
      <p:sp>
        <p:nvSpPr>
          <p:cNvPr id="2" name="Picture Placeholder 7"/>
          <p:cNvSpPr>
            <a:spLocks noGrp="1"/>
          </p:cNvSpPr>
          <p:nvPr>
            <p:ph type="pic" sz="quarter" idx="10" hasCustomPrompt="1"/>
          </p:nvPr>
        </p:nvSpPr>
        <p:spPr>
          <a:xfrm>
            <a:off x="0" y="0"/>
            <a:ext cx="9144000" cy="514349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122504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am00">
    <p:spTree>
      <p:nvGrpSpPr>
        <p:cNvPr id="1" name=""/>
        <p:cNvGrpSpPr/>
        <p:nvPr/>
      </p:nvGrpSpPr>
      <p:grpSpPr>
        <a:xfrm>
          <a:off x="0" y="0"/>
          <a:ext cx="0" cy="0"/>
          <a:chOff x="0" y="0"/>
          <a:chExt cx="0" cy="0"/>
        </a:xfrm>
      </p:grpSpPr>
      <p:sp>
        <p:nvSpPr>
          <p:cNvPr id="18" name="Down Arrow Callout 17"/>
          <p:cNvSpPr/>
          <p:nvPr userDrawn="1"/>
        </p:nvSpPr>
        <p:spPr bwMode="auto">
          <a:xfrm>
            <a:off x="0" y="0"/>
            <a:ext cx="9144000" cy="2529116"/>
          </a:xfrm>
          <a:prstGeom prst="downArrowCallout">
            <a:avLst>
              <a:gd name="adj1" fmla="val 32676"/>
              <a:gd name="adj2" fmla="val 14109"/>
              <a:gd name="adj3" fmla="val 10498"/>
              <a:gd name="adj4" fmla="val 92638"/>
            </a:avLst>
          </a:prstGeom>
          <a:solidFill>
            <a:schemeClr val="accent1"/>
          </a:solidFill>
          <a:ln w="9525">
            <a:noFill/>
            <a:round/>
            <a:headEnd/>
            <a:tailEnd/>
          </a:ln>
        </p:spPr>
        <p:txBody>
          <a:bodyPr vert="horz" wrap="square" lIns="91440" tIns="45720" rIns="91440" bIns="45720" numCol="1" rtlCol="0" anchor="t" anchorCtr="0" compatLnSpc="1">
            <a:prstTxWarp prst="textNoShape">
              <a:avLst/>
            </a:prstTxWarp>
          </a:bodyPr>
          <a:lstStyle/>
          <a:p>
            <a:pPr algn="ctr"/>
            <a:endParaRPr lang="en-US"/>
          </a:p>
        </p:txBody>
      </p:sp>
      <p:sp>
        <p:nvSpPr>
          <p:cNvPr id="21" name="Picture Placeholder 7"/>
          <p:cNvSpPr>
            <a:spLocks noGrp="1"/>
          </p:cNvSpPr>
          <p:nvPr>
            <p:ph type="pic" sz="quarter" idx="10" hasCustomPrompt="1"/>
          </p:nvPr>
        </p:nvSpPr>
        <p:spPr>
          <a:xfrm>
            <a:off x="3749377" y="466776"/>
            <a:ext cx="1645246" cy="1644754"/>
          </a:xfrm>
          <a:prstGeom prst="ellipse">
            <a:avLst/>
          </a:prstGeom>
          <a:ln w="28575">
            <a:solidFill>
              <a:schemeClr val="accent1">
                <a:lumMod val="75000"/>
              </a:schemeClr>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6" name="Oval 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77078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Enter01">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195156" y="1419753"/>
            <a:ext cx="2944764" cy="2783019"/>
          </a:xfrm>
          <a:prstGeom prst="downArrowCallout">
            <a:avLst>
              <a:gd name="adj1" fmla="val 15850"/>
              <a:gd name="adj2" fmla="val 3818"/>
              <a:gd name="adj3" fmla="val 3117"/>
              <a:gd name="adj4" fmla="val 9688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Down Arrow Callout 15"/>
          <p:cNvSpPr/>
          <p:nvPr userDrawn="1"/>
        </p:nvSpPr>
        <p:spPr>
          <a:xfrm>
            <a:off x="2040" y="1419753"/>
            <a:ext cx="2901397" cy="2783019"/>
          </a:xfrm>
          <a:prstGeom prst="downArrowCallout">
            <a:avLst>
              <a:gd name="adj1" fmla="val 25000"/>
              <a:gd name="adj2" fmla="val 6698"/>
              <a:gd name="adj3" fmla="val 4369"/>
              <a:gd name="adj4" fmla="val 95631"/>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own Arrow Callout 16"/>
          <p:cNvSpPr/>
          <p:nvPr userDrawn="1"/>
        </p:nvSpPr>
        <p:spPr>
          <a:xfrm>
            <a:off x="2903437" y="1419753"/>
            <a:ext cx="3291719" cy="2783019"/>
          </a:xfrm>
          <a:prstGeom prst="downArrowCallout">
            <a:avLst>
              <a:gd name="adj1" fmla="val 25000"/>
              <a:gd name="adj2" fmla="val 6698"/>
              <a:gd name="adj3" fmla="val 4369"/>
              <a:gd name="adj4" fmla="val 95631"/>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084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accel="50000" decel="5000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6" grpId="0" animBg="1"/>
      <p:bldP spid="17"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Enter0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9" name="Picture Placeholder 7"/>
          <p:cNvSpPr>
            <a:spLocks noGrp="1"/>
          </p:cNvSpPr>
          <p:nvPr>
            <p:ph type="pic" sz="quarter" idx="13" hasCustomPrompt="1"/>
          </p:nvPr>
        </p:nvSpPr>
        <p:spPr>
          <a:xfrm>
            <a:off x="663513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6352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accel="50000" decel="5000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P spid="19"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nter0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0"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1" name="Oval 1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64552" y="1246790"/>
            <a:ext cx="1854144" cy="3225991"/>
          </a:xfrm>
          <a:prstGeom prst="downArrowCallout">
            <a:avLst>
              <a:gd name="adj1" fmla="val 17910"/>
              <a:gd name="adj2" fmla="val 8955"/>
              <a:gd name="adj3" fmla="val 6884"/>
              <a:gd name="adj4" fmla="val 96043"/>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94091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01">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867991" y="3001502"/>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867991" y="1472626"/>
            <a:ext cx="1421516" cy="1421092"/>
          </a:xfrm>
          <a:prstGeom prst="ellipse">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727168"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3" name="Text Placeholder 3"/>
          <p:cNvSpPr>
            <a:spLocks noGrp="1"/>
          </p:cNvSpPr>
          <p:nvPr>
            <p:ph type="body" sz="half" idx="17"/>
          </p:nvPr>
        </p:nvSpPr>
        <p:spPr>
          <a:xfrm>
            <a:off x="2822643" y="3001502"/>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Picture Placeholder 7"/>
          <p:cNvSpPr>
            <a:spLocks noGrp="1"/>
          </p:cNvSpPr>
          <p:nvPr>
            <p:ph type="pic" sz="quarter" idx="18" hasCustomPrompt="1"/>
          </p:nvPr>
        </p:nvSpPr>
        <p:spPr>
          <a:xfrm>
            <a:off x="2822643" y="1472626"/>
            <a:ext cx="1421516" cy="1421092"/>
          </a:xfrm>
          <a:prstGeom prst="ellipse">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5" name="Text Placeholder 3"/>
          <p:cNvSpPr>
            <a:spLocks noGrp="1"/>
          </p:cNvSpPr>
          <p:nvPr>
            <p:ph type="body" sz="half" idx="19"/>
          </p:nvPr>
        </p:nvSpPr>
        <p:spPr>
          <a:xfrm>
            <a:off x="2681820"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6" name="Text Placeholder 3"/>
          <p:cNvSpPr>
            <a:spLocks noGrp="1"/>
          </p:cNvSpPr>
          <p:nvPr>
            <p:ph type="body" sz="half" idx="20"/>
          </p:nvPr>
        </p:nvSpPr>
        <p:spPr>
          <a:xfrm>
            <a:off x="4829092" y="3001502"/>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7" name="Picture Placeholder 7"/>
          <p:cNvSpPr>
            <a:spLocks noGrp="1"/>
          </p:cNvSpPr>
          <p:nvPr>
            <p:ph type="pic" sz="quarter" idx="21" hasCustomPrompt="1"/>
          </p:nvPr>
        </p:nvSpPr>
        <p:spPr>
          <a:xfrm>
            <a:off x="4829092" y="1472626"/>
            <a:ext cx="1421516" cy="1421092"/>
          </a:xfrm>
          <a:prstGeom prst="ellipse">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8" name="Text Placeholder 3"/>
          <p:cNvSpPr>
            <a:spLocks noGrp="1"/>
          </p:cNvSpPr>
          <p:nvPr>
            <p:ph type="body" sz="half" idx="22"/>
          </p:nvPr>
        </p:nvSpPr>
        <p:spPr>
          <a:xfrm>
            <a:off x="4688269"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39" name="Text Placeholder 3"/>
          <p:cNvSpPr>
            <a:spLocks noGrp="1"/>
          </p:cNvSpPr>
          <p:nvPr>
            <p:ph type="body" sz="half" idx="23"/>
          </p:nvPr>
        </p:nvSpPr>
        <p:spPr>
          <a:xfrm>
            <a:off x="6835350" y="3001502"/>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0" name="Picture Placeholder 7"/>
          <p:cNvSpPr>
            <a:spLocks noGrp="1"/>
          </p:cNvSpPr>
          <p:nvPr>
            <p:ph type="pic" sz="quarter" idx="24" hasCustomPrompt="1"/>
          </p:nvPr>
        </p:nvSpPr>
        <p:spPr>
          <a:xfrm>
            <a:off x="6835350" y="1472626"/>
            <a:ext cx="1421516" cy="1421092"/>
          </a:xfrm>
          <a:prstGeom prst="ellipse">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1" name="Text Placeholder 3"/>
          <p:cNvSpPr>
            <a:spLocks noGrp="1"/>
          </p:cNvSpPr>
          <p:nvPr>
            <p:ph type="body" sz="half" idx="25"/>
          </p:nvPr>
        </p:nvSpPr>
        <p:spPr>
          <a:xfrm>
            <a:off x="6694527" y="3414419"/>
            <a:ext cx="1703163" cy="923330"/>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80294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 calcmode="lin" valueType="num">
                                      <p:cBhvr>
                                        <p:cTn id="30" dur="500" fill="hold"/>
                                        <p:tgtEl>
                                          <p:spTgt spid="34"/>
                                        </p:tgtEl>
                                        <p:attrNameLst>
                                          <p:attrName>ppt_w</p:attrName>
                                        </p:attrNameLst>
                                      </p:cBhvr>
                                      <p:tavLst>
                                        <p:tav tm="0">
                                          <p:val>
                                            <p:fltVal val="0"/>
                                          </p:val>
                                        </p:tav>
                                        <p:tav tm="100000">
                                          <p:val>
                                            <p:strVal val="#ppt_w"/>
                                          </p:val>
                                        </p:tav>
                                      </p:tavLst>
                                    </p:anim>
                                    <p:anim calcmode="lin" valueType="num">
                                      <p:cBhvr>
                                        <p:cTn id="31" dur="500" fill="hold"/>
                                        <p:tgtEl>
                                          <p:spTgt spid="34"/>
                                        </p:tgtEl>
                                        <p:attrNameLst>
                                          <p:attrName>ppt_h</p:attrName>
                                        </p:attrNameLst>
                                      </p:cBhvr>
                                      <p:tavLst>
                                        <p:tav tm="0">
                                          <p:val>
                                            <p:fltVal val="0"/>
                                          </p:val>
                                        </p:tav>
                                        <p:tav tm="100000">
                                          <p:val>
                                            <p:strVal val="#ppt_h"/>
                                          </p:val>
                                        </p:tav>
                                      </p:tavLst>
                                    </p:anim>
                                    <p:animEffect transition="in" filter="fade">
                                      <p:cBhvr>
                                        <p:cTn id="32" dur="500"/>
                                        <p:tgtEl>
                                          <p:spTgt spid="34"/>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33">
                                            <p:txEl>
                                              <p:pRg st="0" end="0"/>
                                            </p:txEl>
                                          </p:spTgt>
                                        </p:tgtEl>
                                        <p:attrNameLst>
                                          <p:attrName>style.visibility</p:attrName>
                                        </p:attrNameLst>
                                      </p:cBhvr>
                                      <p:to>
                                        <p:strVal val="visible"/>
                                      </p:to>
                                    </p:set>
                                    <p:animEffect transition="in" filter="wipe(down)">
                                      <p:cBhvr>
                                        <p:cTn id="36" dur="500"/>
                                        <p:tgtEl>
                                          <p:spTgt spid="33">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35">
                                            <p:txEl>
                                              <p:pRg st="0" end="0"/>
                                            </p:txEl>
                                          </p:spTgt>
                                        </p:tgtEl>
                                        <p:attrNameLst>
                                          <p:attrName>style.visibility</p:attrName>
                                        </p:attrNameLst>
                                      </p:cBhvr>
                                      <p:to>
                                        <p:strVal val="visible"/>
                                      </p:to>
                                    </p:set>
                                    <p:anim calcmode="lin" valueType="num">
                                      <p:cBhvr additive="base">
                                        <p:cTn id="40"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p:cTn id="45" dur="500" fill="hold"/>
                                        <p:tgtEl>
                                          <p:spTgt spid="37"/>
                                        </p:tgtEl>
                                        <p:attrNameLst>
                                          <p:attrName>ppt_w</p:attrName>
                                        </p:attrNameLst>
                                      </p:cBhvr>
                                      <p:tavLst>
                                        <p:tav tm="0">
                                          <p:val>
                                            <p:fltVal val="0"/>
                                          </p:val>
                                        </p:tav>
                                        <p:tav tm="100000">
                                          <p:val>
                                            <p:strVal val="#ppt_w"/>
                                          </p:val>
                                        </p:tav>
                                      </p:tavLst>
                                    </p:anim>
                                    <p:anim calcmode="lin" valueType="num">
                                      <p:cBhvr>
                                        <p:cTn id="46" dur="500" fill="hold"/>
                                        <p:tgtEl>
                                          <p:spTgt spid="37"/>
                                        </p:tgtEl>
                                        <p:attrNameLst>
                                          <p:attrName>ppt_h</p:attrName>
                                        </p:attrNameLst>
                                      </p:cBhvr>
                                      <p:tavLst>
                                        <p:tav tm="0">
                                          <p:val>
                                            <p:fltVal val="0"/>
                                          </p:val>
                                        </p:tav>
                                        <p:tav tm="100000">
                                          <p:val>
                                            <p:strVal val="#ppt_h"/>
                                          </p:val>
                                        </p:tav>
                                      </p:tavLst>
                                    </p:anim>
                                    <p:animEffect transition="in" filter="fade">
                                      <p:cBhvr>
                                        <p:cTn id="47" dur="500"/>
                                        <p:tgtEl>
                                          <p:spTgt spid="37"/>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36">
                                            <p:txEl>
                                              <p:pRg st="0" end="0"/>
                                            </p:txEl>
                                          </p:spTgt>
                                        </p:tgtEl>
                                        <p:attrNameLst>
                                          <p:attrName>style.visibility</p:attrName>
                                        </p:attrNameLst>
                                      </p:cBhvr>
                                      <p:to>
                                        <p:strVal val="visible"/>
                                      </p:to>
                                    </p:set>
                                    <p:animEffect transition="in" filter="wipe(down)">
                                      <p:cBhvr>
                                        <p:cTn id="51" dur="500"/>
                                        <p:tgtEl>
                                          <p:spTgt spid="36">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38">
                                            <p:txEl>
                                              <p:pRg st="0" end="0"/>
                                            </p:txEl>
                                          </p:spTgt>
                                        </p:tgtEl>
                                        <p:attrNameLst>
                                          <p:attrName>style.visibility</p:attrName>
                                        </p:attrNameLst>
                                      </p:cBhvr>
                                      <p:to>
                                        <p:strVal val="visible"/>
                                      </p:to>
                                    </p:set>
                                    <p:anim calcmode="lin" valueType="num">
                                      <p:cBhvr additive="base">
                                        <p:cTn id="55"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8">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40"/>
                                        </p:tgtEl>
                                        <p:attrNameLst>
                                          <p:attrName>style.visibility</p:attrName>
                                        </p:attrNameLst>
                                      </p:cBhvr>
                                      <p:to>
                                        <p:strVal val="visible"/>
                                      </p:to>
                                    </p:set>
                                    <p:anim calcmode="lin" valueType="num">
                                      <p:cBhvr>
                                        <p:cTn id="60" dur="500" fill="hold"/>
                                        <p:tgtEl>
                                          <p:spTgt spid="40"/>
                                        </p:tgtEl>
                                        <p:attrNameLst>
                                          <p:attrName>ppt_w</p:attrName>
                                        </p:attrNameLst>
                                      </p:cBhvr>
                                      <p:tavLst>
                                        <p:tav tm="0">
                                          <p:val>
                                            <p:fltVal val="0"/>
                                          </p:val>
                                        </p:tav>
                                        <p:tav tm="100000">
                                          <p:val>
                                            <p:strVal val="#ppt_w"/>
                                          </p:val>
                                        </p:tav>
                                      </p:tavLst>
                                    </p:anim>
                                    <p:anim calcmode="lin" valueType="num">
                                      <p:cBhvr>
                                        <p:cTn id="61" dur="500" fill="hold"/>
                                        <p:tgtEl>
                                          <p:spTgt spid="40"/>
                                        </p:tgtEl>
                                        <p:attrNameLst>
                                          <p:attrName>ppt_h</p:attrName>
                                        </p:attrNameLst>
                                      </p:cBhvr>
                                      <p:tavLst>
                                        <p:tav tm="0">
                                          <p:val>
                                            <p:fltVal val="0"/>
                                          </p:val>
                                        </p:tav>
                                        <p:tav tm="100000">
                                          <p:val>
                                            <p:strVal val="#ppt_h"/>
                                          </p:val>
                                        </p:tav>
                                      </p:tavLst>
                                    </p:anim>
                                    <p:animEffect transition="in" filter="fade">
                                      <p:cBhvr>
                                        <p:cTn id="62" dur="500"/>
                                        <p:tgtEl>
                                          <p:spTgt spid="40"/>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39">
                                            <p:txEl>
                                              <p:pRg st="0" end="0"/>
                                            </p:txEl>
                                          </p:spTgt>
                                        </p:tgtEl>
                                        <p:attrNameLst>
                                          <p:attrName>style.visibility</p:attrName>
                                        </p:attrNameLst>
                                      </p:cBhvr>
                                      <p:to>
                                        <p:strVal val="visible"/>
                                      </p:to>
                                    </p:set>
                                    <p:animEffect transition="in" filter="wipe(down)">
                                      <p:cBhvr>
                                        <p:cTn id="66" dur="500"/>
                                        <p:tgtEl>
                                          <p:spTgt spid="39">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41">
                                            <p:txEl>
                                              <p:pRg st="0" end="0"/>
                                            </p:txEl>
                                          </p:spTgt>
                                        </p:tgtEl>
                                        <p:attrNameLst>
                                          <p:attrName>style.visibility</p:attrName>
                                        </p:attrNameLst>
                                      </p:cBhvr>
                                      <p:to>
                                        <p:strVal val="visible"/>
                                      </p:to>
                                    </p:set>
                                    <p:anim calcmode="lin" valueType="num">
                                      <p:cBhvr additive="base">
                                        <p:cTn id="70"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animBg="1"/>
      <p:bldP spid="3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6"/>
                        </p:tgtEl>
                        <p:attrNameLst>
                          <p:attrName>style.visibility</p:attrName>
                        </p:attrNameLst>
                      </p:cBhvr>
                      <p:to>
                        <p:strVal val="visible"/>
                      </p:to>
                    </p:set>
                    <p:animEffect transition="in" filter="wipe(down)">
                      <p:cBhvr>
                        <p:cTn dur="500"/>
                        <p:tgtEl>
                          <p:spTgt spid="36"/>
                        </p:tgtEl>
                      </p:cBhvr>
                    </p:animEffect>
                  </p:childTnLst>
                </p:cTn>
              </p:par>
            </p:tnLst>
          </p:tmpl>
        </p:tmplLst>
      </p:bldP>
      <p:bldP spid="37" grpId="0" animBg="1"/>
      <p:bldP spid="3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9"/>
                        </p:tgtEl>
                        <p:attrNameLst>
                          <p:attrName>style.visibility</p:attrName>
                        </p:attrNameLst>
                      </p:cBhvr>
                      <p:to>
                        <p:strVal val="visible"/>
                      </p:to>
                    </p:set>
                    <p:animEffect transition="in" filter="wipe(down)">
                      <p:cBhvr>
                        <p:cTn dur="500"/>
                        <p:tgtEl>
                          <p:spTgt spid="39"/>
                        </p:tgtEl>
                      </p:cBhvr>
                    </p:animEffect>
                  </p:childTnLst>
                </p:cTn>
              </p:par>
            </p:tnLst>
          </p:tmpl>
        </p:tmplLst>
      </p:bldP>
      <p:bldP spid="40" grpId="0" animBg="1"/>
      <p:bldP spid="4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ppt_x"/>
                          </p:val>
                        </p:tav>
                        <p:tav tm="100000">
                          <p:val>
                            <p:strVal val="#ppt_x"/>
                          </p:val>
                        </p:tav>
                      </p:tavLst>
                    </p:anim>
                    <p:anim calcmode="lin" valueType="num">
                      <p:cBhvr additive="base">
                        <p:cTn dur="500" fill="hold"/>
                        <p:tgtEl>
                          <p:spTgt spid="41"/>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eam02">
    <p:spTree>
      <p:nvGrpSpPr>
        <p:cNvPr id="1" name=""/>
        <p:cNvGrpSpPr/>
        <p:nvPr/>
      </p:nvGrpSpPr>
      <p:grpSpPr>
        <a:xfrm>
          <a:off x="0" y="0"/>
          <a:ext cx="0" cy="0"/>
          <a:chOff x="0" y="0"/>
          <a:chExt cx="0" cy="0"/>
        </a:xfrm>
      </p:grpSpPr>
      <p:sp>
        <p:nvSpPr>
          <p:cNvPr id="40" name="Oval 39"/>
          <p:cNvSpPr/>
          <p:nvPr userDrawn="1"/>
        </p:nvSpPr>
        <p:spPr>
          <a:xfrm>
            <a:off x="1452601" y="1526704"/>
            <a:ext cx="2936519" cy="2936519"/>
          </a:xfrm>
          <a:prstGeom prst="ellipse">
            <a:avLst/>
          </a:prstGeom>
          <a:noFill/>
          <a:ln w="19050">
            <a:solidFill>
              <a:schemeClr val="tx2">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59" name="Picture Placeholder 7"/>
          <p:cNvSpPr>
            <a:spLocks noGrp="1"/>
          </p:cNvSpPr>
          <p:nvPr>
            <p:ph type="pic" sz="quarter" idx="10" hasCustomPrompt="1"/>
          </p:nvPr>
        </p:nvSpPr>
        <p:spPr>
          <a:xfrm>
            <a:off x="1056569" y="2495701"/>
            <a:ext cx="997689" cy="997392"/>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0" name="Picture Placeholder 7"/>
          <p:cNvSpPr>
            <a:spLocks noGrp="1"/>
          </p:cNvSpPr>
          <p:nvPr>
            <p:ph type="pic" sz="quarter" idx="13" hasCustomPrompt="1"/>
          </p:nvPr>
        </p:nvSpPr>
        <p:spPr>
          <a:xfrm>
            <a:off x="2438400" y="1124588"/>
            <a:ext cx="997689" cy="997392"/>
          </a:xfrm>
          <a:prstGeom prst="ellipse">
            <a:avLst/>
          </a:prstGeom>
          <a:ln w="28575">
            <a:solidFill>
              <a:schemeClr val="accent2"/>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1" name="Picture Placeholder 7"/>
          <p:cNvSpPr>
            <a:spLocks noGrp="1"/>
          </p:cNvSpPr>
          <p:nvPr>
            <p:ph type="pic" sz="quarter" idx="14" hasCustomPrompt="1"/>
          </p:nvPr>
        </p:nvSpPr>
        <p:spPr>
          <a:xfrm>
            <a:off x="3784267" y="2503321"/>
            <a:ext cx="997689" cy="997392"/>
          </a:xfrm>
          <a:prstGeom prst="ellipse">
            <a:avLst/>
          </a:prstGeom>
          <a:ln w="28575">
            <a:solidFill>
              <a:schemeClr val="accent3"/>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2" name="Picture Placeholder 7"/>
          <p:cNvSpPr>
            <a:spLocks noGrp="1"/>
          </p:cNvSpPr>
          <p:nvPr>
            <p:ph type="pic" sz="quarter" idx="15" hasCustomPrompt="1"/>
          </p:nvPr>
        </p:nvSpPr>
        <p:spPr>
          <a:xfrm>
            <a:off x="2422016" y="3860358"/>
            <a:ext cx="997689" cy="997392"/>
          </a:xfrm>
          <a:prstGeom prst="ellipse">
            <a:avLst/>
          </a:prstGeom>
          <a:ln w="28575">
            <a:solidFill>
              <a:schemeClr val="accent4"/>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
        <p:nvSpPr>
          <p:cNvPr id="63" name="Text Placeholder 3"/>
          <p:cNvSpPr>
            <a:spLocks noGrp="1"/>
          </p:cNvSpPr>
          <p:nvPr>
            <p:ph type="body" sz="half" idx="19"/>
          </p:nvPr>
        </p:nvSpPr>
        <p:spPr>
          <a:xfrm>
            <a:off x="406762" y="3553224"/>
            <a:ext cx="1164563" cy="381730"/>
          </a:xfrm>
          <a:prstGeom prst="rect">
            <a:avLst/>
          </a:prstGeom>
        </p:spPr>
        <p:txBody>
          <a:bodyPr wrap="square" lIns="0" tIns="0" rIns="0" bIns="0" anchor="t">
            <a:noAutofit/>
          </a:bodyPr>
          <a:lstStyle>
            <a:lvl1pPr marL="0" indent="0" algn="r" rtl="1">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Text Placeholder 3"/>
          <p:cNvSpPr>
            <a:spLocks noGrp="1"/>
          </p:cNvSpPr>
          <p:nvPr>
            <p:ph type="body" sz="half" idx="20"/>
          </p:nvPr>
        </p:nvSpPr>
        <p:spPr>
          <a:xfrm>
            <a:off x="1170318" y="4425136"/>
            <a:ext cx="1164563" cy="381730"/>
          </a:xfrm>
          <a:prstGeom prst="rect">
            <a:avLst/>
          </a:prstGeom>
        </p:spPr>
        <p:txBody>
          <a:bodyPr wrap="square" lIns="0" tIns="0" rIns="0" bIns="0" anchor="t">
            <a:noAutofit/>
          </a:bodyPr>
          <a:lstStyle>
            <a:lvl1pPr marL="0" indent="0" algn="r" rtl="1">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5" name="Text Placeholder 3"/>
          <p:cNvSpPr>
            <a:spLocks noGrp="1"/>
          </p:cNvSpPr>
          <p:nvPr>
            <p:ph type="body" sz="half" idx="21"/>
          </p:nvPr>
        </p:nvSpPr>
        <p:spPr>
          <a:xfrm>
            <a:off x="3494818" y="1287714"/>
            <a:ext cx="1164563" cy="381730"/>
          </a:xfrm>
          <a:prstGeom prst="rect">
            <a:avLst/>
          </a:prstGeom>
        </p:spPr>
        <p:txBody>
          <a:bodyPr wrap="square" lIns="0" tIns="0" rIns="0" bIns="0" anchor="t">
            <a:noAutofit/>
          </a:bodyPr>
          <a:lstStyle>
            <a:lvl1pPr marL="0" indent="0" algn="l" rtl="1">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6" name="Text Placeholder 3"/>
          <p:cNvSpPr>
            <a:spLocks noGrp="1"/>
          </p:cNvSpPr>
          <p:nvPr>
            <p:ph type="body" sz="half" idx="22"/>
          </p:nvPr>
        </p:nvSpPr>
        <p:spPr>
          <a:xfrm>
            <a:off x="4256824" y="3572474"/>
            <a:ext cx="1164563" cy="381730"/>
          </a:xfrm>
          <a:prstGeom prst="rect">
            <a:avLst/>
          </a:prstGeom>
        </p:spPr>
        <p:txBody>
          <a:bodyPr wrap="square" lIns="0" tIns="0" rIns="0" bIns="0" anchor="t">
            <a:noAutofit/>
          </a:bodyPr>
          <a:lstStyle>
            <a:lvl1pPr marL="0" indent="0" algn="l" rtl="1">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Tree>
    <p:extLst>
      <p:ext uri="{BB962C8B-B14F-4D97-AF65-F5344CB8AC3E}">
        <p14:creationId xmlns:p14="http://schemas.microsoft.com/office/powerpoint/2010/main" val="5572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barn(inHorizontal)">
                                      <p:cBhvr>
                                        <p:cTn id="15" dur="1000"/>
                                        <p:tgtEl>
                                          <p:spTgt spid="4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p:cTn id="19" dur="500" fill="hold"/>
                                        <p:tgtEl>
                                          <p:spTgt spid="59"/>
                                        </p:tgtEl>
                                        <p:attrNameLst>
                                          <p:attrName>ppt_w</p:attrName>
                                        </p:attrNameLst>
                                      </p:cBhvr>
                                      <p:tavLst>
                                        <p:tav tm="0">
                                          <p:val>
                                            <p:fltVal val="0"/>
                                          </p:val>
                                        </p:tav>
                                        <p:tav tm="100000">
                                          <p:val>
                                            <p:strVal val="#ppt_w"/>
                                          </p:val>
                                        </p:tav>
                                      </p:tavLst>
                                    </p:anim>
                                    <p:anim calcmode="lin" valueType="num">
                                      <p:cBhvr>
                                        <p:cTn id="20" dur="500" fill="hold"/>
                                        <p:tgtEl>
                                          <p:spTgt spid="59"/>
                                        </p:tgtEl>
                                        <p:attrNameLst>
                                          <p:attrName>ppt_h</p:attrName>
                                        </p:attrNameLst>
                                      </p:cBhvr>
                                      <p:tavLst>
                                        <p:tav tm="0">
                                          <p:val>
                                            <p:fltVal val="0"/>
                                          </p:val>
                                        </p:tav>
                                        <p:tav tm="100000">
                                          <p:val>
                                            <p:strVal val="#ppt_h"/>
                                          </p:val>
                                        </p:tav>
                                      </p:tavLst>
                                    </p:anim>
                                    <p:animEffect transition="in" filter="fade">
                                      <p:cBhvr>
                                        <p:cTn id="21" dur="500"/>
                                        <p:tgtEl>
                                          <p:spTgt spid="59"/>
                                        </p:tgtEl>
                                      </p:cBhvr>
                                    </p:animEffect>
                                  </p:childTnLst>
                                </p:cTn>
                              </p:par>
                            </p:childTnLst>
                          </p:cTn>
                        </p:par>
                        <p:par>
                          <p:cTn id="22" fill="hold">
                            <p:stCondLst>
                              <p:cond delay="2500"/>
                            </p:stCondLst>
                            <p:childTnLst>
                              <p:par>
                                <p:cTn id="23" presetID="22" presetClass="entr" presetSubtype="2" fill="hold" grpId="0" nodeType="afterEffect" nodePh="1">
                                  <p:stCondLst>
                                    <p:cond delay="0"/>
                                  </p:stCondLst>
                                  <p:endCondLst>
                                    <p:cond evt="begin" delay="0">
                                      <p:tn val="23"/>
                                    </p:cond>
                                  </p:endCondLst>
                                  <p:childTnLst>
                                    <p:set>
                                      <p:cBhvr>
                                        <p:cTn id="24" dur="1" fill="hold">
                                          <p:stCondLst>
                                            <p:cond delay="0"/>
                                          </p:stCondLst>
                                        </p:cTn>
                                        <p:tgtEl>
                                          <p:spTgt spid="63">
                                            <p:txEl>
                                              <p:pRg st="0" end="0"/>
                                            </p:txEl>
                                          </p:spTgt>
                                        </p:tgtEl>
                                        <p:attrNameLst>
                                          <p:attrName>style.visibility</p:attrName>
                                        </p:attrNameLst>
                                      </p:cBhvr>
                                      <p:to>
                                        <p:strVal val="visible"/>
                                      </p:to>
                                    </p:set>
                                    <p:animEffect transition="in" filter="wipe(right)">
                                      <p:cBhvr>
                                        <p:cTn id="25" dur="500"/>
                                        <p:tgtEl>
                                          <p:spTgt spid="63">
                                            <p:txEl>
                                              <p:pRg st="0" end="0"/>
                                            </p:txEl>
                                          </p:spTgt>
                                        </p:tgtEl>
                                      </p:cBhvr>
                                    </p:animEffect>
                                  </p:childTnLst>
                                </p:cTn>
                              </p:par>
                            </p:childTnLst>
                          </p:cTn>
                        </p:par>
                        <p:par>
                          <p:cTn id="26" fill="hold">
                            <p:stCondLst>
                              <p:cond delay="3000"/>
                            </p:stCondLst>
                            <p:childTnLst>
                              <p:par>
                                <p:cTn id="27" presetID="53"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 calcmode="lin" valueType="num">
                                      <p:cBhvr>
                                        <p:cTn id="29" dur="500" fill="hold"/>
                                        <p:tgtEl>
                                          <p:spTgt spid="60"/>
                                        </p:tgtEl>
                                        <p:attrNameLst>
                                          <p:attrName>ppt_w</p:attrName>
                                        </p:attrNameLst>
                                      </p:cBhvr>
                                      <p:tavLst>
                                        <p:tav tm="0">
                                          <p:val>
                                            <p:fltVal val="0"/>
                                          </p:val>
                                        </p:tav>
                                        <p:tav tm="100000">
                                          <p:val>
                                            <p:strVal val="#ppt_w"/>
                                          </p:val>
                                        </p:tav>
                                      </p:tavLst>
                                    </p:anim>
                                    <p:anim calcmode="lin" valueType="num">
                                      <p:cBhvr>
                                        <p:cTn id="30" dur="500" fill="hold"/>
                                        <p:tgtEl>
                                          <p:spTgt spid="60"/>
                                        </p:tgtEl>
                                        <p:attrNameLst>
                                          <p:attrName>ppt_h</p:attrName>
                                        </p:attrNameLst>
                                      </p:cBhvr>
                                      <p:tavLst>
                                        <p:tav tm="0">
                                          <p:val>
                                            <p:fltVal val="0"/>
                                          </p:val>
                                        </p:tav>
                                        <p:tav tm="100000">
                                          <p:val>
                                            <p:strVal val="#ppt_h"/>
                                          </p:val>
                                        </p:tav>
                                      </p:tavLst>
                                    </p:anim>
                                    <p:animEffect transition="in" filter="fade">
                                      <p:cBhvr>
                                        <p:cTn id="31" dur="500"/>
                                        <p:tgtEl>
                                          <p:spTgt spid="60"/>
                                        </p:tgtEl>
                                      </p:cBhvr>
                                    </p:animEffect>
                                  </p:childTnLst>
                                </p:cTn>
                              </p:par>
                            </p:childTnLst>
                          </p:cTn>
                        </p:par>
                        <p:par>
                          <p:cTn id="32" fill="hold">
                            <p:stCondLst>
                              <p:cond delay="3500"/>
                            </p:stCondLst>
                            <p:childTnLst>
                              <p:par>
                                <p:cTn id="33" presetID="22" presetClass="entr" presetSubtype="8" fill="hold" grpId="0" nodeType="afterEffect" nodePh="1">
                                  <p:stCondLst>
                                    <p:cond delay="0"/>
                                  </p:stCondLst>
                                  <p:endCondLst>
                                    <p:cond evt="begin" delay="0">
                                      <p:tn val="33"/>
                                    </p:cond>
                                  </p:endCondLst>
                                  <p:childTnLst>
                                    <p:set>
                                      <p:cBhvr>
                                        <p:cTn id="34" dur="1" fill="hold">
                                          <p:stCondLst>
                                            <p:cond delay="0"/>
                                          </p:stCondLst>
                                        </p:cTn>
                                        <p:tgtEl>
                                          <p:spTgt spid="65">
                                            <p:txEl>
                                              <p:pRg st="0" end="0"/>
                                            </p:txEl>
                                          </p:spTgt>
                                        </p:tgtEl>
                                        <p:attrNameLst>
                                          <p:attrName>style.visibility</p:attrName>
                                        </p:attrNameLst>
                                      </p:cBhvr>
                                      <p:to>
                                        <p:strVal val="visible"/>
                                      </p:to>
                                    </p:set>
                                    <p:animEffect transition="in" filter="wipe(left)">
                                      <p:cBhvr>
                                        <p:cTn id="35" dur="500"/>
                                        <p:tgtEl>
                                          <p:spTgt spid="65">
                                            <p:txEl>
                                              <p:pRg st="0" end="0"/>
                                            </p:txEl>
                                          </p:spTgt>
                                        </p:tgtEl>
                                      </p:cBhvr>
                                    </p:animEffect>
                                  </p:childTnLst>
                                </p:cTn>
                              </p:par>
                            </p:childTnLst>
                          </p:cTn>
                        </p:par>
                        <p:par>
                          <p:cTn id="36" fill="hold">
                            <p:stCondLst>
                              <p:cond delay="4000"/>
                            </p:stCondLst>
                            <p:childTnLst>
                              <p:par>
                                <p:cTn id="37" presetID="53" presetClass="entr" presetSubtype="0"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 calcmode="lin" valueType="num">
                                      <p:cBhvr>
                                        <p:cTn id="39" dur="500" fill="hold"/>
                                        <p:tgtEl>
                                          <p:spTgt spid="61"/>
                                        </p:tgtEl>
                                        <p:attrNameLst>
                                          <p:attrName>ppt_w</p:attrName>
                                        </p:attrNameLst>
                                      </p:cBhvr>
                                      <p:tavLst>
                                        <p:tav tm="0">
                                          <p:val>
                                            <p:fltVal val="0"/>
                                          </p:val>
                                        </p:tav>
                                        <p:tav tm="100000">
                                          <p:val>
                                            <p:strVal val="#ppt_w"/>
                                          </p:val>
                                        </p:tav>
                                      </p:tavLst>
                                    </p:anim>
                                    <p:anim calcmode="lin" valueType="num">
                                      <p:cBhvr>
                                        <p:cTn id="40" dur="500" fill="hold"/>
                                        <p:tgtEl>
                                          <p:spTgt spid="61"/>
                                        </p:tgtEl>
                                        <p:attrNameLst>
                                          <p:attrName>ppt_h</p:attrName>
                                        </p:attrNameLst>
                                      </p:cBhvr>
                                      <p:tavLst>
                                        <p:tav tm="0">
                                          <p:val>
                                            <p:fltVal val="0"/>
                                          </p:val>
                                        </p:tav>
                                        <p:tav tm="100000">
                                          <p:val>
                                            <p:strVal val="#ppt_h"/>
                                          </p:val>
                                        </p:tav>
                                      </p:tavLst>
                                    </p:anim>
                                    <p:animEffect transition="in" filter="fade">
                                      <p:cBhvr>
                                        <p:cTn id="41" dur="500"/>
                                        <p:tgtEl>
                                          <p:spTgt spid="61"/>
                                        </p:tgtEl>
                                      </p:cBhvr>
                                    </p:animEffect>
                                  </p:childTnLst>
                                </p:cTn>
                              </p:par>
                            </p:childTnLst>
                          </p:cTn>
                        </p:par>
                        <p:par>
                          <p:cTn id="42" fill="hold">
                            <p:stCondLst>
                              <p:cond delay="4500"/>
                            </p:stCondLst>
                            <p:childTnLst>
                              <p:par>
                                <p:cTn id="43" presetID="22" presetClass="entr" presetSubtype="8" fill="hold" grpId="0" nodeType="afterEffect" nodePh="1">
                                  <p:stCondLst>
                                    <p:cond delay="0"/>
                                  </p:stCondLst>
                                  <p:endCondLst>
                                    <p:cond evt="begin" delay="0">
                                      <p:tn val="43"/>
                                    </p:cond>
                                  </p:endCondLst>
                                  <p:childTnLst>
                                    <p:set>
                                      <p:cBhvr>
                                        <p:cTn id="44" dur="1" fill="hold">
                                          <p:stCondLst>
                                            <p:cond delay="0"/>
                                          </p:stCondLst>
                                        </p:cTn>
                                        <p:tgtEl>
                                          <p:spTgt spid="66">
                                            <p:txEl>
                                              <p:pRg st="0" end="0"/>
                                            </p:txEl>
                                          </p:spTgt>
                                        </p:tgtEl>
                                        <p:attrNameLst>
                                          <p:attrName>style.visibility</p:attrName>
                                        </p:attrNameLst>
                                      </p:cBhvr>
                                      <p:to>
                                        <p:strVal val="visible"/>
                                      </p:to>
                                    </p:set>
                                    <p:animEffect transition="in" filter="wipe(left)">
                                      <p:cBhvr>
                                        <p:cTn id="45" dur="500"/>
                                        <p:tgtEl>
                                          <p:spTgt spid="66">
                                            <p:txEl>
                                              <p:pRg st="0" end="0"/>
                                            </p:txEl>
                                          </p:spTgt>
                                        </p:tgtEl>
                                      </p:cBhvr>
                                    </p:animEffect>
                                  </p:childTnLst>
                                </p:cTn>
                              </p:par>
                            </p:childTnLst>
                          </p:cTn>
                        </p:par>
                        <p:par>
                          <p:cTn id="46" fill="hold">
                            <p:stCondLst>
                              <p:cond delay="5000"/>
                            </p:stCondLst>
                            <p:childTnLst>
                              <p:par>
                                <p:cTn id="47" presetID="53" presetClass="entr" presetSubtype="0" fill="hold" grpId="0" nodeType="afterEffect">
                                  <p:stCondLst>
                                    <p:cond delay="0"/>
                                  </p:stCondLst>
                                  <p:childTnLst>
                                    <p:set>
                                      <p:cBhvr>
                                        <p:cTn id="48" dur="1" fill="hold">
                                          <p:stCondLst>
                                            <p:cond delay="0"/>
                                          </p:stCondLst>
                                        </p:cTn>
                                        <p:tgtEl>
                                          <p:spTgt spid="62"/>
                                        </p:tgtEl>
                                        <p:attrNameLst>
                                          <p:attrName>style.visibility</p:attrName>
                                        </p:attrNameLst>
                                      </p:cBhvr>
                                      <p:to>
                                        <p:strVal val="visible"/>
                                      </p:to>
                                    </p:set>
                                    <p:anim calcmode="lin" valueType="num">
                                      <p:cBhvr>
                                        <p:cTn id="49" dur="500" fill="hold"/>
                                        <p:tgtEl>
                                          <p:spTgt spid="62"/>
                                        </p:tgtEl>
                                        <p:attrNameLst>
                                          <p:attrName>ppt_w</p:attrName>
                                        </p:attrNameLst>
                                      </p:cBhvr>
                                      <p:tavLst>
                                        <p:tav tm="0">
                                          <p:val>
                                            <p:fltVal val="0"/>
                                          </p:val>
                                        </p:tav>
                                        <p:tav tm="100000">
                                          <p:val>
                                            <p:strVal val="#ppt_w"/>
                                          </p:val>
                                        </p:tav>
                                      </p:tavLst>
                                    </p:anim>
                                    <p:anim calcmode="lin" valueType="num">
                                      <p:cBhvr>
                                        <p:cTn id="50" dur="500" fill="hold"/>
                                        <p:tgtEl>
                                          <p:spTgt spid="62"/>
                                        </p:tgtEl>
                                        <p:attrNameLst>
                                          <p:attrName>ppt_h</p:attrName>
                                        </p:attrNameLst>
                                      </p:cBhvr>
                                      <p:tavLst>
                                        <p:tav tm="0">
                                          <p:val>
                                            <p:fltVal val="0"/>
                                          </p:val>
                                        </p:tav>
                                        <p:tav tm="100000">
                                          <p:val>
                                            <p:strVal val="#ppt_h"/>
                                          </p:val>
                                        </p:tav>
                                      </p:tavLst>
                                    </p:anim>
                                    <p:animEffect transition="in" filter="fade">
                                      <p:cBhvr>
                                        <p:cTn id="51" dur="500"/>
                                        <p:tgtEl>
                                          <p:spTgt spid="62"/>
                                        </p:tgtEl>
                                      </p:cBhvr>
                                    </p:animEffect>
                                  </p:childTnLst>
                                </p:cTn>
                              </p:par>
                            </p:childTnLst>
                          </p:cTn>
                        </p:par>
                        <p:par>
                          <p:cTn id="52" fill="hold">
                            <p:stCondLst>
                              <p:cond delay="5500"/>
                            </p:stCondLst>
                            <p:childTnLst>
                              <p:par>
                                <p:cTn id="53" presetID="22" presetClass="entr" presetSubtype="2" fill="hold" grpId="0" nodeType="afterEffect" nodePh="1">
                                  <p:stCondLst>
                                    <p:cond delay="0"/>
                                  </p:stCondLst>
                                  <p:endCondLst>
                                    <p:cond evt="begin" delay="0">
                                      <p:tn val="53"/>
                                    </p:cond>
                                  </p:endCondLst>
                                  <p:childTnLst>
                                    <p:set>
                                      <p:cBhvr>
                                        <p:cTn id="54" dur="1" fill="hold">
                                          <p:stCondLst>
                                            <p:cond delay="0"/>
                                          </p:stCondLst>
                                        </p:cTn>
                                        <p:tgtEl>
                                          <p:spTgt spid="64">
                                            <p:txEl>
                                              <p:pRg st="0" end="0"/>
                                            </p:txEl>
                                          </p:spTgt>
                                        </p:tgtEl>
                                        <p:attrNameLst>
                                          <p:attrName>style.visibility</p:attrName>
                                        </p:attrNameLst>
                                      </p:cBhvr>
                                      <p:to>
                                        <p:strVal val="visible"/>
                                      </p:to>
                                    </p:set>
                                    <p:animEffect transition="in" filter="wipe(right)">
                                      <p:cBhvr>
                                        <p:cTn id="55"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59" grpId="0" animBg="1"/>
      <p:bldP spid="60" grpId="0" animBg="1"/>
      <p:bldP spid="61" grpId="0" animBg="1"/>
      <p:bldP spid="62" grpId="0" animBg="1"/>
      <p:bldP spid="63"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3"/>
                        </p:tgtEl>
                        <p:attrNameLst>
                          <p:attrName>style.visibility</p:attrName>
                        </p:attrNameLst>
                      </p:cBhvr>
                      <p:to>
                        <p:strVal val="visible"/>
                      </p:to>
                    </p:set>
                    <p:animEffect transition="in" filter="wipe(right)">
                      <p:cBhvr>
                        <p:cTn dur="500"/>
                        <p:tgtEl>
                          <p:spTgt spid="63"/>
                        </p:tgtEl>
                      </p:cBhvr>
                    </p:animEffect>
                  </p:childTnLst>
                </p:cTn>
              </p:par>
            </p:tnLst>
          </p:tmpl>
        </p:tmplLst>
      </p:bldP>
      <p:bldP spid="64" grpId="0" build="p">
        <p:tmplLst>
          <p:tmpl lvl="1">
            <p:tnLst>
              <p:par>
                <p:cTn presetID="22" presetClass="entr" presetSubtype="2"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Effect transition="in" filter="wipe(left)">
                      <p:cBhvr>
                        <p:cTn dur="500"/>
                        <p:tgtEl>
                          <p:spTgt spid="65"/>
                        </p:tgtEl>
                      </p:cBhvr>
                    </p:animEffect>
                  </p:childTnLst>
                </p:cTn>
              </p:par>
            </p:tnLst>
          </p:tmpl>
        </p:tmplLst>
      </p:bldP>
      <p:bldP spid="66" grpId="0" build="p">
        <p:tmplLst>
          <p:tmpl lvl="1">
            <p:tnLst>
              <p:par>
                <p:cTn presetID="22" presetClass="entr" presetSubtype="8"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eam02">
    <p:spTree>
      <p:nvGrpSpPr>
        <p:cNvPr id="1" name=""/>
        <p:cNvGrpSpPr/>
        <p:nvPr/>
      </p:nvGrpSpPr>
      <p:grpSpPr>
        <a:xfrm>
          <a:off x="0" y="0"/>
          <a:ext cx="0" cy="0"/>
          <a:chOff x="0" y="0"/>
          <a:chExt cx="0" cy="0"/>
        </a:xfrm>
      </p:grpSpPr>
      <p:sp>
        <p:nvSpPr>
          <p:cNvPr id="44"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45"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Oval 26"/>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7" name="Picture Placeholder 7"/>
          <p:cNvSpPr>
            <a:spLocks noGrp="1"/>
          </p:cNvSpPr>
          <p:nvPr>
            <p:ph type="pic" sz="quarter" idx="10" hasCustomPrompt="1"/>
          </p:nvPr>
        </p:nvSpPr>
        <p:spPr>
          <a:xfrm>
            <a:off x="694093" y="1265983"/>
            <a:ext cx="2372431" cy="2371725"/>
          </a:xfrm>
          <a:prstGeom prst="ellipse">
            <a:avLst/>
          </a:prstGeom>
          <a:ln w="28575">
            <a:solidFill>
              <a:schemeClr val="accent1"/>
            </a:solidFill>
          </a:ln>
        </p:spPr>
        <p:txBody>
          <a:bodyPr bIns="91440" anchor="b"/>
          <a:lstStyle>
            <a:lvl1pPr algn="ctr">
              <a:buNone/>
              <a:defRPr sz="7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67490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xEl>
                                              <p:pRg st="0" end="0"/>
                                            </p:txEl>
                                          </p:spTgt>
                                        </p:tgtEl>
                                        <p:attrNameLst>
                                          <p:attrName>style.visibility</p:attrName>
                                        </p:attrNameLst>
                                      </p:cBhvr>
                                      <p:to>
                                        <p:strVal val="visible"/>
                                      </p:to>
                                    </p:set>
                                    <p:animEffect transition="in" filter="fade">
                                      <p:cBhvr>
                                        <p:cTn id="11" dur="500"/>
                                        <p:tgtEl>
                                          <p:spTgt spid="45">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17"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03">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Text Placeholder 3"/>
          <p:cNvSpPr>
            <a:spLocks noGrp="1"/>
          </p:cNvSpPr>
          <p:nvPr>
            <p:ph type="body" sz="half" idx="16"/>
          </p:nvPr>
        </p:nvSpPr>
        <p:spPr>
          <a:xfrm>
            <a:off x="1275292" y="3479783"/>
            <a:ext cx="1421516" cy="381730"/>
          </a:xfrm>
          <a:prstGeom prst="rect">
            <a:avLst/>
          </a:prstGeom>
        </p:spPr>
        <p:txBody>
          <a:bodyPr wrap="squar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19" name="Picture Placeholder 7"/>
          <p:cNvSpPr>
            <a:spLocks noGrp="1"/>
          </p:cNvSpPr>
          <p:nvPr>
            <p:ph type="pic" sz="quarter" idx="10" hasCustomPrompt="1"/>
          </p:nvPr>
        </p:nvSpPr>
        <p:spPr>
          <a:xfrm>
            <a:off x="1069342" y="1565900"/>
            <a:ext cx="1833416" cy="1832870"/>
          </a:xfrm>
          <a:prstGeom prst="diamond">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1" name="Text Placeholder 3"/>
          <p:cNvSpPr>
            <a:spLocks noGrp="1"/>
          </p:cNvSpPr>
          <p:nvPr>
            <p:ph type="body" sz="half" idx="17"/>
          </p:nvPr>
        </p:nvSpPr>
        <p:spPr>
          <a:xfrm>
            <a:off x="2565267" y="1916565"/>
            <a:ext cx="1421516" cy="381730"/>
          </a:xfrm>
          <a:prstGeom prst="rect">
            <a:avLst/>
          </a:prstGeom>
        </p:spPr>
        <p:txBody>
          <a:bodyPr wrap="squar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2" name="Picture Placeholder 7"/>
          <p:cNvSpPr>
            <a:spLocks noGrp="1"/>
          </p:cNvSpPr>
          <p:nvPr>
            <p:ph type="pic" sz="quarter" idx="18" hasCustomPrompt="1"/>
          </p:nvPr>
        </p:nvSpPr>
        <p:spPr>
          <a:xfrm>
            <a:off x="2359591" y="2327170"/>
            <a:ext cx="1833416" cy="1832870"/>
          </a:xfrm>
          <a:prstGeom prst="diamond">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4" name="Text Placeholder 3"/>
          <p:cNvSpPr>
            <a:spLocks noGrp="1"/>
          </p:cNvSpPr>
          <p:nvPr>
            <p:ph type="body" sz="half" idx="20"/>
          </p:nvPr>
        </p:nvSpPr>
        <p:spPr>
          <a:xfrm>
            <a:off x="3864376" y="3479783"/>
            <a:ext cx="1421516" cy="381730"/>
          </a:xfrm>
          <a:prstGeom prst="rect">
            <a:avLst/>
          </a:prstGeom>
        </p:spPr>
        <p:txBody>
          <a:bodyPr wrap="squar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5" name="Picture Placeholder 7"/>
          <p:cNvSpPr>
            <a:spLocks noGrp="1"/>
          </p:cNvSpPr>
          <p:nvPr>
            <p:ph type="pic" sz="quarter" idx="21" hasCustomPrompt="1"/>
          </p:nvPr>
        </p:nvSpPr>
        <p:spPr>
          <a:xfrm>
            <a:off x="3649840" y="1565900"/>
            <a:ext cx="1833416" cy="1832870"/>
          </a:xfrm>
          <a:prstGeom prst="diamond">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27" name="Text Placeholder 3"/>
          <p:cNvSpPr>
            <a:spLocks noGrp="1"/>
          </p:cNvSpPr>
          <p:nvPr>
            <p:ph type="body" sz="half" idx="23"/>
          </p:nvPr>
        </p:nvSpPr>
        <p:spPr>
          <a:xfrm>
            <a:off x="5155576" y="1916565"/>
            <a:ext cx="1421516" cy="381730"/>
          </a:xfrm>
          <a:prstGeom prst="rect">
            <a:avLst/>
          </a:prstGeom>
        </p:spPr>
        <p:txBody>
          <a:bodyPr wrap="square" lIns="0" tIns="0" rIns="0" bIns="0" anchor="t">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28" name="Picture Placeholder 7"/>
          <p:cNvSpPr>
            <a:spLocks noGrp="1"/>
          </p:cNvSpPr>
          <p:nvPr>
            <p:ph type="pic" sz="quarter" idx="24" hasCustomPrompt="1"/>
          </p:nvPr>
        </p:nvSpPr>
        <p:spPr>
          <a:xfrm>
            <a:off x="4940089" y="2327170"/>
            <a:ext cx="1833416" cy="1832870"/>
          </a:xfrm>
          <a:prstGeom prst="diamond">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6" name="Text Placeholder 3"/>
          <p:cNvSpPr>
            <a:spLocks noGrp="1"/>
          </p:cNvSpPr>
          <p:nvPr>
            <p:ph type="body" sz="half" idx="25"/>
          </p:nvPr>
        </p:nvSpPr>
        <p:spPr>
          <a:xfrm>
            <a:off x="6436288" y="3479783"/>
            <a:ext cx="1421516" cy="381730"/>
          </a:xfrm>
          <a:prstGeom prst="rect">
            <a:avLst/>
          </a:prstGeom>
        </p:spPr>
        <p:txBody>
          <a:bodyPr wrap="squar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7" name="Picture Placeholder 7"/>
          <p:cNvSpPr>
            <a:spLocks noGrp="1"/>
          </p:cNvSpPr>
          <p:nvPr>
            <p:ph type="pic" sz="quarter" idx="26" hasCustomPrompt="1"/>
          </p:nvPr>
        </p:nvSpPr>
        <p:spPr>
          <a:xfrm>
            <a:off x="6230338" y="1565900"/>
            <a:ext cx="1833416" cy="1832870"/>
          </a:xfrm>
          <a:prstGeom prst="diamond">
            <a:avLst/>
          </a:prstGeom>
          <a:ln w="28575">
            <a:solidFill>
              <a:schemeClr val="accent5"/>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16" name="Oval 1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22833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wipe(down)">
                                      <p:cBhvr>
                                        <p:cTn id="21" dur="500"/>
                                        <p:tgtEl>
                                          <p:spTgt spid="18">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fltVal val="0"/>
                                          </p:val>
                                        </p:tav>
                                        <p:tav tm="100000">
                                          <p:val>
                                            <p:strVal val="#ppt_h"/>
                                          </p:val>
                                        </p:tav>
                                      </p:tavLst>
                                    </p:anim>
                                    <p:animEffect transition="in" filter="fade">
                                      <p:cBhvr>
                                        <p:cTn id="27" dur="500"/>
                                        <p:tgtEl>
                                          <p:spTgt spid="22"/>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21">
                                            <p:txEl>
                                              <p:pRg st="0" end="0"/>
                                            </p:txEl>
                                          </p:spTgt>
                                        </p:tgtEl>
                                        <p:attrNameLst>
                                          <p:attrName>style.visibility</p:attrName>
                                        </p:attrNameLst>
                                      </p:cBhvr>
                                      <p:to>
                                        <p:strVal val="visible"/>
                                      </p:to>
                                    </p:set>
                                    <p:animEffect transition="in" filter="wipe(down)">
                                      <p:cBhvr>
                                        <p:cTn id="31" dur="500"/>
                                        <p:tgtEl>
                                          <p:spTgt spid="2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24">
                                            <p:txEl>
                                              <p:pRg st="0" end="0"/>
                                            </p:txEl>
                                          </p:spTgt>
                                        </p:tgtEl>
                                        <p:attrNameLst>
                                          <p:attrName>style.visibility</p:attrName>
                                        </p:attrNameLst>
                                      </p:cBhvr>
                                      <p:to>
                                        <p:strVal val="visible"/>
                                      </p:to>
                                    </p:set>
                                    <p:animEffect transition="in" filter="wipe(down)">
                                      <p:cBhvr>
                                        <p:cTn id="41" dur="500"/>
                                        <p:tgtEl>
                                          <p:spTgt spid="24">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500" fill="hold"/>
                                        <p:tgtEl>
                                          <p:spTgt spid="28"/>
                                        </p:tgtEl>
                                        <p:attrNameLst>
                                          <p:attrName>ppt_w</p:attrName>
                                        </p:attrNameLst>
                                      </p:cBhvr>
                                      <p:tavLst>
                                        <p:tav tm="0">
                                          <p:val>
                                            <p:fltVal val="0"/>
                                          </p:val>
                                        </p:tav>
                                        <p:tav tm="100000">
                                          <p:val>
                                            <p:strVal val="#ppt_w"/>
                                          </p:val>
                                        </p:tav>
                                      </p:tavLst>
                                    </p:anim>
                                    <p:anim calcmode="lin" valueType="num">
                                      <p:cBhvr>
                                        <p:cTn id="46" dur="500" fill="hold"/>
                                        <p:tgtEl>
                                          <p:spTgt spid="28"/>
                                        </p:tgtEl>
                                        <p:attrNameLst>
                                          <p:attrName>ppt_h</p:attrName>
                                        </p:attrNameLst>
                                      </p:cBhvr>
                                      <p:tavLst>
                                        <p:tav tm="0">
                                          <p:val>
                                            <p:fltVal val="0"/>
                                          </p:val>
                                        </p:tav>
                                        <p:tav tm="100000">
                                          <p:val>
                                            <p:strVal val="#ppt_h"/>
                                          </p:val>
                                        </p:tav>
                                      </p:tavLst>
                                    </p:anim>
                                    <p:animEffect transition="in" filter="fade">
                                      <p:cBhvr>
                                        <p:cTn id="47" dur="500"/>
                                        <p:tgtEl>
                                          <p:spTgt spid="28"/>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wipe(down)">
                                      <p:cBhvr>
                                        <p:cTn id="51" dur="500"/>
                                        <p:tgtEl>
                                          <p:spTgt spid="27">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p:cTn id="55" dur="500" fill="hold"/>
                                        <p:tgtEl>
                                          <p:spTgt spid="47"/>
                                        </p:tgtEl>
                                        <p:attrNameLst>
                                          <p:attrName>ppt_w</p:attrName>
                                        </p:attrNameLst>
                                      </p:cBhvr>
                                      <p:tavLst>
                                        <p:tav tm="0">
                                          <p:val>
                                            <p:fltVal val="0"/>
                                          </p:val>
                                        </p:tav>
                                        <p:tav tm="100000">
                                          <p:val>
                                            <p:strVal val="#ppt_w"/>
                                          </p:val>
                                        </p:tav>
                                      </p:tavLst>
                                    </p:anim>
                                    <p:anim calcmode="lin" valueType="num">
                                      <p:cBhvr>
                                        <p:cTn id="56" dur="500" fill="hold"/>
                                        <p:tgtEl>
                                          <p:spTgt spid="47"/>
                                        </p:tgtEl>
                                        <p:attrNameLst>
                                          <p:attrName>ppt_h</p:attrName>
                                        </p:attrNameLst>
                                      </p:cBhvr>
                                      <p:tavLst>
                                        <p:tav tm="0">
                                          <p:val>
                                            <p:fltVal val="0"/>
                                          </p:val>
                                        </p:tav>
                                        <p:tav tm="100000">
                                          <p:val>
                                            <p:strVal val="#ppt_h"/>
                                          </p:val>
                                        </p:tav>
                                      </p:tavLst>
                                    </p:anim>
                                    <p:animEffect transition="in" filter="fade">
                                      <p:cBhvr>
                                        <p:cTn id="57" dur="500"/>
                                        <p:tgtEl>
                                          <p:spTgt spid="47"/>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46">
                                            <p:txEl>
                                              <p:pRg st="0" end="0"/>
                                            </p:txEl>
                                          </p:spTgt>
                                        </p:tgtEl>
                                        <p:attrNameLst>
                                          <p:attrName>style.visibility</p:attrName>
                                        </p:attrNameLst>
                                      </p:cBhvr>
                                      <p:to>
                                        <p:strVal val="visible"/>
                                      </p:to>
                                    </p:set>
                                    <p:animEffect transition="in" filter="wipe(down)">
                                      <p:cBhvr>
                                        <p:cTn id="61"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8"/>
                        </p:tgtEl>
                        <p:attrNameLst>
                          <p:attrName>style.visibility</p:attrName>
                        </p:attrNameLst>
                      </p:cBhvr>
                      <p:to>
                        <p:strVal val="visible"/>
                      </p:to>
                    </p:set>
                    <p:animEffect transition="in" filter="wipe(down)">
                      <p:cBhvr>
                        <p:cTn dur="500"/>
                        <p:tgtEl>
                          <p:spTgt spid="18"/>
                        </p:tgtEl>
                      </p:cBhvr>
                    </p:animEffect>
                  </p:childTnLst>
                </p:cTn>
              </p:par>
            </p:tnLst>
          </p:tmpl>
        </p:tmplLst>
      </p:bldP>
      <p:bldP spid="19" grpId="0" animBg="1"/>
      <p:bldP spid="2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1"/>
                        </p:tgtEl>
                        <p:attrNameLst>
                          <p:attrName>style.visibility</p:attrName>
                        </p:attrNameLst>
                      </p:cBhvr>
                      <p:to>
                        <p:strVal val="visible"/>
                      </p:to>
                    </p:set>
                    <p:animEffect transition="in" filter="wipe(down)">
                      <p:cBhvr>
                        <p:cTn dur="500"/>
                        <p:tgtEl>
                          <p:spTgt spid="21"/>
                        </p:tgtEl>
                      </p:cBhvr>
                    </p:animEffect>
                  </p:childTnLst>
                </p:cTn>
              </p:par>
            </p:tnLst>
          </p:tmpl>
        </p:tmplLst>
      </p:bldP>
      <p:bldP spid="22" grpId="0" animBg="1"/>
      <p:bldP spid="2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4"/>
                        </p:tgtEl>
                        <p:attrNameLst>
                          <p:attrName>style.visibility</p:attrName>
                        </p:attrNameLst>
                      </p:cBhvr>
                      <p:to>
                        <p:strVal val="visible"/>
                      </p:to>
                    </p:set>
                    <p:animEffect transition="in" filter="wipe(down)">
                      <p:cBhvr>
                        <p:cTn dur="500"/>
                        <p:tgtEl>
                          <p:spTgt spid="24"/>
                        </p:tgtEl>
                      </p:cBhvr>
                    </p:animEffect>
                  </p:childTnLst>
                </p:cTn>
              </p:par>
            </p:tnLst>
          </p:tmpl>
        </p:tmplLst>
      </p:bldP>
      <p:bldP spid="25" grpId="0" animBg="1"/>
      <p:bldP spid="2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animBg="1"/>
      <p:bldP spid="4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6"/>
                        </p:tgtEl>
                        <p:attrNameLst>
                          <p:attrName>style.visibility</p:attrName>
                        </p:attrNameLst>
                      </p:cBhvr>
                      <p:to>
                        <p:strVal val="visible"/>
                      </p:to>
                    </p:set>
                    <p:animEffect transition="in" filter="wipe(down)">
                      <p:cBhvr>
                        <p:cTn dur="500"/>
                        <p:tgtEl>
                          <p:spTgt spid="46"/>
                        </p:tgtEl>
                      </p:cBhvr>
                    </p:animEffect>
                  </p:childTnLst>
                </p:cTn>
              </p:par>
            </p:tnLst>
          </p:tmpl>
        </p:tmplLst>
      </p:bldP>
      <p:bldP spid="47"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am04">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6" name="Picture Placeholder 7"/>
          <p:cNvSpPr>
            <a:spLocks noGrp="1"/>
          </p:cNvSpPr>
          <p:nvPr>
            <p:ph type="pic" sz="quarter" idx="15" hasCustomPrompt="1"/>
          </p:nvPr>
        </p:nvSpPr>
        <p:spPr>
          <a:xfrm>
            <a:off x="552497"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7" name="Rectangle 16"/>
          <p:cNvSpPr/>
          <p:nvPr userDrawn="1"/>
        </p:nvSpPr>
        <p:spPr>
          <a:xfrm>
            <a:off x="552498" y="2411432"/>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 Placeholder 3"/>
          <p:cNvSpPr>
            <a:spLocks noGrp="1"/>
          </p:cNvSpPr>
          <p:nvPr>
            <p:ph type="body" sz="half" idx="16"/>
          </p:nvPr>
        </p:nvSpPr>
        <p:spPr>
          <a:xfrm>
            <a:off x="552498"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49" name="Picture Placeholder 7"/>
          <p:cNvSpPr>
            <a:spLocks noGrp="1"/>
          </p:cNvSpPr>
          <p:nvPr>
            <p:ph type="pic" sz="quarter" idx="17" hasCustomPrompt="1"/>
          </p:nvPr>
        </p:nvSpPr>
        <p:spPr>
          <a:xfrm>
            <a:off x="26260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0" name="Rectangle 49"/>
          <p:cNvSpPr/>
          <p:nvPr userDrawn="1"/>
        </p:nvSpPr>
        <p:spPr>
          <a:xfrm>
            <a:off x="2626100" y="2411432"/>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 Placeholder 3"/>
          <p:cNvSpPr>
            <a:spLocks noGrp="1"/>
          </p:cNvSpPr>
          <p:nvPr>
            <p:ph type="body" sz="half" idx="18"/>
          </p:nvPr>
        </p:nvSpPr>
        <p:spPr>
          <a:xfrm>
            <a:off x="26261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2" name="Picture Placeholder 7"/>
          <p:cNvSpPr>
            <a:spLocks noGrp="1"/>
          </p:cNvSpPr>
          <p:nvPr>
            <p:ph type="pic" sz="quarter" idx="19" hasCustomPrompt="1"/>
          </p:nvPr>
        </p:nvSpPr>
        <p:spPr>
          <a:xfrm>
            <a:off x="46834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3" name="Rectangle 52"/>
          <p:cNvSpPr/>
          <p:nvPr userDrawn="1"/>
        </p:nvSpPr>
        <p:spPr>
          <a:xfrm>
            <a:off x="4683500" y="2411432"/>
            <a:ext cx="1861204"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3"/>
          <p:cNvSpPr>
            <a:spLocks noGrp="1"/>
          </p:cNvSpPr>
          <p:nvPr>
            <p:ph type="body" sz="half" idx="20"/>
          </p:nvPr>
        </p:nvSpPr>
        <p:spPr>
          <a:xfrm>
            <a:off x="46835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5" name="Picture Placeholder 7"/>
          <p:cNvSpPr>
            <a:spLocks noGrp="1"/>
          </p:cNvSpPr>
          <p:nvPr>
            <p:ph type="pic" sz="quarter" idx="21" hasCustomPrompt="1"/>
          </p:nvPr>
        </p:nvSpPr>
        <p:spPr>
          <a:xfrm>
            <a:off x="6740899" y="1057375"/>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6" name="Rectangle 55"/>
          <p:cNvSpPr/>
          <p:nvPr userDrawn="1"/>
        </p:nvSpPr>
        <p:spPr>
          <a:xfrm>
            <a:off x="6740900" y="2411432"/>
            <a:ext cx="1861204"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 Placeholder 3"/>
          <p:cNvSpPr>
            <a:spLocks noGrp="1"/>
          </p:cNvSpPr>
          <p:nvPr>
            <p:ph type="body" sz="half" idx="22"/>
          </p:nvPr>
        </p:nvSpPr>
        <p:spPr>
          <a:xfrm>
            <a:off x="6740900" y="2431025"/>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58" name="Picture Placeholder 7"/>
          <p:cNvSpPr>
            <a:spLocks noGrp="1"/>
          </p:cNvSpPr>
          <p:nvPr>
            <p:ph type="pic" sz="quarter" idx="23" hasCustomPrompt="1"/>
          </p:nvPr>
        </p:nvSpPr>
        <p:spPr>
          <a:xfrm>
            <a:off x="552497"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59" name="Rectangle 58"/>
          <p:cNvSpPr/>
          <p:nvPr userDrawn="1"/>
        </p:nvSpPr>
        <p:spPr>
          <a:xfrm>
            <a:off x="552498" y="4332537"/>
            <a:ext cx="1861204"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 Placeholder 3"/>
          <p:cNvSpPr>
            <a:spLocks noGrp="1"/>
          </p:cNvSpPr>
          <p:nvPr>
            <p:ph type="body" sz="half" idx="24"/>
          </p:nvPr>
        </p:nvSpPr>
        <p:spPr>
          <a:xfrm>
            <a:off x="552498"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1" name="Picture Placeholder 7"/>
          <p:cNvSpPr>
            <a:spLocks noGrp="1"/>
          </p:cNvSpPr>
          <p:nvPr>
            <p:ph type="pic" sz="quarter" idx="25" hasCustomPrompt="1"/>
          </p:nvPr>
        </p:nvSpPr>
        <p:spPr>
          <a:xfrm>
            <a:off x="26260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2" name="Rectangle 61"/>
          <p:cNvSpPr/>
          <p:nvPr userDrawn="1"/>
        </p:nvSpPr>
        <p:spPr>
          <a:xfrm>
            <a:off x="2626100" y="4332537"/>
            <a:ext cx="1861204"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
          <p:cNvSpPr>
            <a:spLocks noGrp="1"/>
          </p:cNvSpPr>
          <p:nvPr>
            <p:ph type="body" sz="half" idx="26"/>
          </p:nvPr>
        </p:nvSpPr>
        <p:spPr>
          <a:xfrm>
            <a:off x="26261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4" name="Picture Placeholder 7"/>
          <p:cNvSpPr>
            <a:spLocks noGrp="1"/>
          </p:cNvSpPr>
          <p:nvPr>
            <p:ph type="pic" sz="quarter" idx="27" hasCustomPrompt="1"/>
          </p:nvPr>
        </p:nvSpPr>
        <p:spPr>
          <a:xfrm>
            <a:off x="46834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5" name="Rectangle 64"/>
          <p:cNvSpPr/>
          <p:nvPr userDrawn="1"/>
        </p:nvSpPr>
        <p:spPr>
          <a:xfrm>
            <a:off x="4683500" y="4332537"/>
            <a:ext cx="1861204"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3"/>
          <p:cNvSpPr>
            <a:spLocks noGrp="1"/>
          </p:cNvSpPr>
          <p:nvPr>
            <p:ph type="body" sz="half" idx="28"/>
          </p:nvPr>
        </p:nvSpPr>
        <p:spPr>
          <a:xfrm>
            <a:off x="46835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7" name="Picture Placeholder 7"/>
          <p:cNvSpPr>
            <a:spLocks noGrp="1"/>
          </p:cNvSpPr>
          <p:nvPr>
            <p:ph type="pic" sz="quarter" idx="29" hasCustomPrompt="1"/>
          </p:nvPr>
        </p:nvSpPr>
        <p:spPr>
          <a:xfrm>
            <a:off x="6740899" y="2978480"/>
            <a:ext cx="1861204"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68" name="Rectangle 67"/>
          <p:cNvSpPr/>
          <p:nvPr userDrawn="1"/>
        </p:nvSpPr>
        <p:spPr>
          <a:xfrm>
            <a:off x="6740900" y="4332537"/>
            <a:ext cx="1861204"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 Placeholder 3"/>
          <p:cNvSpPr>
            <a:spLocks noGrp="1"/>
          </p:cNvSpPr>
          <p:nvPr>
            <p:ph type="body" sz="half" idx="30"/>
          </p:nvPr>
        </p:nvSpPr>
        <p:spPr>
          <a:xfrm>
            <a:off x="6740900" y="4352130"/>
            <a:ext cx="1861204"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0" name="Oval 2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8545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48">
                                            <p:txEl>
                                              <p:pRg st="0" end="0"/>
                                            </p:txEl>
                                          </p:spTgt>
                                        </p:tgtEl>
                                        <p:attrNameLst>
                                          <p:attrName>style.visibility</p:attrName>
                                        </p:attrNameLst>
                                      </p:cBhvr>
                                      <p:to>
                                        <p:strVal val="visible"/>
                                      </p:to>
                                    </p:set>
                                    <p:animEffect transition="in" filter="wipe(down)">
                                      <p:cBhvr>
                                        <p:cTn id="23" dur="500"/>
                                        <p:tgtEl>
                                          <p:spTgt spid="48">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down)">
                                      <p:cBhvr>
                                        <p:cTn id="27" dur="500"/>
                                        <p:tgtEl>
                                          <p:spTgt spid="4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wipe(down)">
                                      <p:cBhvr>
                                        <p:cTn id="31" dur="500"/>
                                        <p:tgtEl>
                                          <p:spTgt spid="50"/>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51">
                                            <p:txEl>
                                              <p:pRg st="0" end="0"/>
                                            </p:txEl>
                                          </p:spTgt>
                                        </p:tgtEl>
                                        <p:attrNameLst>
                                          <p:attrName>style.visibility</p:attrName>
                                        </p:attrNameLst>
                                      </p:cBhvr>
                                      <p:to>
                                        <p:strVal val="visible"/>
                                      </p:to>
                                    </p:set>
                                    <p:animEffect transition="in" filter="wipe(down)">
                                      <p:cBhvr>
                                        <p:cTn id="35" dur="500"/>
                                        <p:tgtEl>
                                          <p:spTgt spid="51">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down)">
                                      <p:cBhvr>
                                        <p:cTn id="39" dur="500"/>
                                        <p:tgtEl>
                                          <p:spTgt spid="52"/>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wipe(down)">
                                      <p:cBhvr>
                                        <p:cTn id="43" dur="500"/>
                                        <p:tgtEl>
                                          <p:spTgt spid="53"/>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54">
                                            <p:txEl>
                                              <p:pRg st="0" end="0"/>
                                            </p:txEl>
                                          </p:spTgt>
                                        </p:tgtEl>
                                        <p:attrNameLst>
                                          <p:attrName>style.visibility</p:attrName>
                                        </p:attrNameLst>
                                      </p:cBhvr>
                                      <p:to>
                                        <p:strVal val="visible"/>
                                      </p:to>
                                    </p:set>
                                    <p:animEffect transition="in" filter="wipe(down)">
                                      <p:cBhvr>
                                        <p:cTn id="47" dur="500"/>
                                        <p:tgtEl>
                                          <p:spTgt spid="54">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wipe(down)">
                                      <p:cBhvr>
                                        <p:cTn id="51" dur="500"/>
                                        <p:tgtEl>
                                          <p:spTgt spid="55"/>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down)">
                                      <p:cBhvr>
                                        <p:cTn id="55" dur="500"/>
                                        <p:tgtEl>
                                          <p:spTgt spid="56"/>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57">
                                            <p:txEl>
                                              <p:pRg st="0" end="0"/>
                                            </p:txEl>
                                          </p:spTgt>
                                        </p:tgtEl>
                                        <p:attrNameLst>
                                          <p:attrName>style.visibility</p:attrName>
                                        </p:attrNameLst>
                                      </p:cBhvr>
                                      <p:to>
                                        <p:strVal val="visible"/>
                                      </p:to>
                                    </p:set>
                                    <p:animEffect transition="in" filter="wipe(down)">
                                      <p:cBhvr>
                                        <p:cTn id="59" dur="500"/>
                                        <p:tgtEl>
                                          <p:spTgt spid="57">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down)">
                                      <p:cBhvr>
                                        <p:cTn id="63" dur="500"/>
                                        <p:tgtEl>
                                          <p:spTgt spid="58"/>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down)">
                                      <p:cBhvr>
                                        <p:cTn id="67" dur="500"/>
                                        <p:tgtEl>
                                          <p:spTgt spid="59"/>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60">
                                            <p:txEl>
                                              <p:pRg st="0" end="0"/>
                                            </p:txEl>
                                          </p:spTgt>
                                        </p:tgtEl>
                                        <p:attrNameLst>
                                          <p:attrName>style.visibility</p:attrName>
                                        </p:attrNameLst>
                                      </p:cBhvr>
                                      <p:to>
                                        <p:strVal val="visible"/>
                                      </p:to>
                                    </p:set>
                                    <p:animEffect transition="in" filter="wipe(down)">
                                      <p:cBhvr>
                                        <p:cTn id="71" dur="500"/>
                                        <p:tgtEl>
                                          <p:spTgt spid="60">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down)">
                                      <p:cBhvr>
                                        <p:cTn id="75" dur="500"/>
                                        <p:tgtEl>
                                          <p:spTgt spid="61"/>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wipe(down)">
                                      <p:cBhvr>
                                        <p:cTn id="79" dur="500"/>
                                        <p:tgtEl>
                                          <p:spTgt spid="62"/>
                                        </p:tgtEl>
                                      </p:cBhvr>
                                    </p:animEffect>
                                  </p:childTnLst>
                                </p:cTn>
                              </p:par>
                            </p:childTnLst>
                          </p:cTn>
                        </p:par>
                        <p:par>
                          <p:cTn id="80" fill="hold">
                            <p:stCondLst>
                              <p:cond delay="9500"/>
                            </p:stCondLst>
                            <p:childTnLst>
                              <p:par>
                                <p:cTn id="81" presetID="22" presetClass="entr" presetSubtype="4" fill="hold" nodeType="afterEffect" nodePh="1">
                                  <p:stCondLst>
                                    <p:cond delay="0"/>
                                  </p:stCondLst>
                                  <p:endCondLst>
                                    <p:cond evt="begin" delay="0">
                                      <p:tn val="81"/>
                                    </p:cond>
                                  </p:endCondLst>
                                  <p:childTnLst>
                                    <p:set>
                                      <p:cBhvr>
                                        <p:cTn id="82" dur="1" fill="hold">
                                          <p:stCondLst>
                                            <p:cond delay="0"/>
                                          </p:stCondLst>
                                        </p:cTn>
                                        <p:tgtEl>
                                          <p:spTgt spid="63">
                                            <p:txEl>
                                              <p:pRg st="0" end="0"/>
                                            </p:txEl>
                                          </p:spTgt>
                                        </p:tgtEl>
                                        <p:attrNameLst>
                                          <p:attrName>style.visibility</p:attrName>
                                        </p:attrNameLst>
                                      </p:cBhvr>
                                      <p:to>
                                        <p:strVal val="visible"/>
                                      </p:to>
                                    </p:set>
                                    <p:animEffect transition="in" filter="wipe(down)">
                                      <p:cBhvr>
                                        <p:cTn id="83" dur="500"/>
                                        <p:tgtEl>
                                          <p:spTgt spid="63">
                                            <p:txEl>
                                              <p:pRg st="0" end="0"/>
                                            </p:txEl>
                                          </p:spTgt>
                                        </p:tgtEl>
                                      </p:cBhvr>
                                    </p:animEffect>
                                  </p:childTnLst>
                                </p:cTn>
                              </p:par>
                            </p:childTnLst>
                          </p:cTn>
                        </p:par>
                        <p:par>
                          <p:cTn id="84" fill="hold">
                            <p:stCondLst>
                              <p:cond delay="10000"/>
                            </p:stCondLst>
                            <p:childTnLst>
                              <p:par>
                                <p:cTn id="85" presetID="22" presetClass="entr" presetSubtype="4" fill="hold" grpId="0" nodeType="after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par>
                          <p:cTn id="88" fill="hold">
                            <p:stCondLst>
                              <p:cond delay="10500"/>
                            </p:stCondLst>
                            <p:childTnLst>
                              <p:par>
                                <p:cTn id="89" presetID="22" presetClass="entr" presetSubtype="4" fill="hold" grpId="0" nodeType="after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wipe(down)">
                                      <p:cBhvr>
                                        <p:cTn id="91" dur="500"/>
                                        <p:tgtEl>
                                          <p:spTgt spid="65"/>
                                        </p:tgtEl>
                                      </p:cBhvr>
                                    </p:animEffect>
                                  </p:childTnLst>
                                </p:cTn>
                              </p:par>
                            </p:childTnLst>
                          </p:cTn>
                        </p:par>
                        <p:par>
                          <p:cTn id="92" fill="hold">
                            <p:stCondLst>
                              <p:cond delay="11000"/>
                            </p:stCondLst>
                            <p:childTnLst>
                              <p:par>
                                <p:cTn id="93" presetID="22" presetClass="entr" presetSubtype="4" fill="hold" grpId="0" nodeType="afterEffect" nodePh="1">
                                  <p:stCondLst>
                                    <p:cond delay="0"/>
                                  </p:stCondLst>
                                  <p:endCondLst>
                                    <p:cond evt="begin" delay="0">
                                      <p:tn val="93"/>
                                    </p:cond>
                                  </p:endCondLst>
                                  <p:childTnLst>
                                    <p:set>
                                      <p:cBhvr>
                                        <p:cTn id="94" dur="1" fill="hold">
                                          <p:stCondLst>
                                            <p:cond delay="0"/>
                                          </p:stCondLst>
                                        </p:cTn>
                                        <p:tgtEl>
                                          <p:spTgt spid="66">
                                            <p:txEl>
                                              <p:pRg st="0" end="0"/>
                                            </p:txEl>
                                          </p:spTgt>
                                        </p:tgtEl>
                                        <p:attrNameLst>
                                          <p:attrName>style.visibility</p:attrName>
                                        </p:attrNameLst>
                                      </p:cBhvr>
                                      <p:to>
                                        <p:strVal val="visible"/>
                                      </p:to>
                                    </p:set>
                                    <p:animEffect transition="in" filter="wipe(down)">
                                      <p:cBhvr>
                                        <p:cTn id="95" dur="500"/>
                                        <p:tgtEl>
                                          <p:spTgt spid="66">
                                            <p:txEl>
                                              <p:pRg st="0" end="0"/>
                                            </p:txEl>
                                          </p:spTgt>
                                        </p:tgtEl>
                                      </p:cBhvr>
                                    </p:animEffect>
                                  </p:childTnLst>
                                </p:cTn>
                              </p:par>
                            </p:childTnLst>
                          </p:cTn>
                        </p:par>
                        <p:par>
                          <p:cTn id="96" fill="hold">
                            <p:stCondLst>
                              <p:cond delay="11500"/>
                            </p:stCondLst>
                            <p:childTnLst>
                              <p:par>
                                <p:cTn id="97" presetID="22" presetClass="entr" presetSubtype="4" fill="hold" grpId="0" nodeType="afterEffect">
                                  <p:stCondLst>
                                    <p:cond delay="0"/>
                                  </p:stCondLst>
                                  <p:childTnLst>
                                    <p:set>
                                      <p:cBhvr>
                                        <p:cTn id="98" dur="1" fill="hold">
                                          <p:stCondLst>
                                            <p:cond delay="0"/>
                                          </p:stCondLst>
                                        </p:cTn>
                                        <p:tgtEl>
                                          <p:spTgt spid="67"/>
                                        </p:tgtEl>
                                        <p:attrNameLst>
                                          <p:attrName>style.visibility</p:attrName>
                                        </p:attrNameLst>
                                      </p:cBhvr>
                                      <p:to>
                                        <p:strVal val="visible"/>
                                      </p:to>
                                    </p:set>
                                    <p:animEffect transition="in" filter="wipe(down)">
                                      <p:cBhvr>
                                        <p:cTn id="99" dur="500"/>
                                        <p:tgtEl>
                                          <p:spTgt spid="67"/>
                                        </p:tgtEl>
                                      </p:cBhvr>
                                    </p:animEffect>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68"/>
                                        </p:tgtEl>
                                        <p:attrNameLst>
                                          <p:attrName>style.visibility</p:attrName>
                                        </p:attrNameLst>
                                      </p:cBhvr>
                                      <p:to>
                                        <p:strVal val="visible"/>
                                      </p:to>
                                    </p:set>
                                    <p:animEffect transition="in" filter="wipe(down)">
                                      <p:cBhvr>
                                        <p:cTn id="103" dur="500"/>
                                        <p:tgtEl>
                                          <p:spTgt spid="68"/>
                                        </p:tgtEl>
                                      </p:cBhvr>
                                    </p:animEffect>
                                  </p:childTnLst>
                                </p:cTn>
                              </p:par>
                            </p:childTnLst>
                          </p:cTn>
                        </p:par>
                        <p:par>
                          <p:cTn id="104" fill="hold">
                            <p:stCondLst>
                              <p:cond delay="12500"/>
                            </p:stCondLst>
                            <p:childTnLst>
                              <p:par>
                                <p:cTn id="105" presetID="2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69">
                                            <p:txEl>
                                              <p:pRg st="0" end="0"/>
                                            </p:txEl>
                                          </p:spTgt>
                                        </p:tgtEl>
                                        <p:attrNameLst>
                                          <p:attrName>style.visibility</p:attrName>
                                        </p:attrNameLst>
                                      </p:cBhvr>
                                      <p:to>
                                        <p:strVal val="visible"/>
                                      </p:to>
                                    </p:set>
                                    <p:animEffect transition="in" filter="wipe(down)">
                                      <p:cBhvr>
                                        <p:cTn id="107" dur="500"/>
                                        <p:tgtEl>
                                          <p:spTgt spid="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16" grpId="0"/>
      <p:bldP spid="17" grpId="0" animBg="1"/>
      <p:bldP spid="4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Effect transition="in" filter="wipe(down)">
                      <p:cBhvr>
                        <p:cTn dur="500"/>
                        <p:tgtEl>
                          <p:spTgt spid="48"/>
                        </p:tgtEl>
                      </p:cBhvr>
                    </p:animEffect>
                  </p:childTnLst>
                </p:cTn>
              </p:par>
            </p:tnLst>
          </p:tmpl>
        </p:tmplLst>
      </p:bldP>
      <p:bldP spid="49" grpId="0"/>
      <p:bldP spid="50" grpId="0" animBg="1"/>
      <p:bldP spid="5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1"/>
                        </p:tgtEl>
                        <p:attrNameLst>
                          <p:attrName>style.visibility</p:attrName>
                        </p:attrNameLst>
                      </p:cBhvr>
                      <p:to>
                        <p:strVal val="visible"/>
                      </p:to>
                    </p:set>
                    <p:animEffect transition="in" filter="wipe(down)">
                      <p:cBhvr>
                        <p:cTn dur="500"/>
                        <p:tgtEl>
                          <p:spTgt spid="51"/>
                        </p:tgtEl>
                      </p:cBhvr>
                    </p:animEffect>
                  </p:childTnLst>
                </p:cTn>
              </p:par>
            </p:tnLst>
          </p:tmpl>
        </p:tmplLst>
      </p:bldP>
      <p:bldP spid="52" grpId="0"/>
      <p:bldP spid="53" grpId="0" animBg="1"/>
      <p:bldP spid="5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4"/>
                        </p:tgtEl>
                        <p:attrNameLst>
                          <p:attrName>style.visibility</p:attrName>
                        </p:attrNameLst>
                      </p:cBhvr>
                      <p:to>
                        <p:strVal val="visible"/>
                      </p:to>
                    </p:set>
                    <p:animEffect transition="in" filter="wipe(down)">
                      <p:cBhvr>
                        <p:cTn dur="500"/>
                        <p:tgtEl>
                          <p:spTgt spid="54"/>
                        </p:tgtEl>
                      </p:cBhvr>
                    </p:animEffect>
                  </p:childTnLst>
                </p:cTn>
              </p:par>
            </p:tnLst>
          </p:tmpl>
        </p:tmplLst>
      </p:bldP>
      <p:bldP spid="55" grpId="0"/>
      <p:bldP spid="56" grpId="0" animBg="1"/>
      <p:bldP spid="5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Effect transition="in" filter="wipe(down)">
                      <p:cBhvr>
                        <p:cTn dur="500"/>
                        <p:tgtEl>
                          <p:spTgt spid="57"/>
                        </p:tgtEl>
                      </p:cBhvr>
                    </p:animEffect>
                  </p:childTnLst>
                </p:cTn>
              </p:par>
            </p:tnLst>
          </p:tmpl>
        </p:tmplLst>
      </p:bldP>
      <p:bldP spid="58" grpId="0"/>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P spid="61" grpId="0"/>
      <p:bldP spid="62" grpId="0" animBg="1"/>
      <p:bldP spid="64" grpId="0"/>
      <p:bldP spid="65" grpId="0" animBg="1"/>
      <p:bldP spid="6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6"/>
                        </p:tgtEl>
                        <p:attrNameLst>
                          <p:attrName>style.visibility</p:attrName>
                        </p:attrNameLst>
                      </p:cBhvr>
                      <p:to>
                        <p:strVal val="visible"/>
                      </p:to>
                    </p:set>
                    <p:animEffect transition="in" filter="wipe(down)">
                      <p:cBhvr>
                        <p:cTn dur="500"/>
                        <p:tgtEl>
                          <p:spTgt spid="66"/>
                        </p:tgtEl>
                      </p:cBhvr>
                    </p:animEffect>
                  </p:childTnLst>
                </p:cTn>
              </p:par>
            </p:tnLst>
          </p:tmpl>
        </p:tmplLst>
      </p:bldP>
      <p:bldP spid="67" grpId="0"/>
      <p:bldP spid="68" grpId="0" animBg="1"/>
      <p:bldP spid="6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Effect transition="in" filter="wipe(down)">
                      <p:cBhvr>
                        <p:cTn dur="500"/>
                        <p:tgtEl>
                          <p:spTgt spid="69"/>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am05">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3" name="Rectangle 32"/>
          <p:cNvSpPr/>
          <p:nvPr userDrawn="1"/>
        </p:nvSpPr>
        <p:spPr>
          <a:xfrm>
            <a:off x="523775" y="2943008"/>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userDrawn="1"/>
        </p:nvSpPr>
        <p:spPr>
          <a:xfrm>
            <a:off x="523775" y="1189491"/>
            <a:ext cx="1914644" cy="16861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7"/>
          <p:cNvSpPr>
            <a:spLocks noGrp="1"/>
          </p:cNvSpPr>
          <p:nvPr>
            <p:ph type="pic" sz="quarter" idx="15" hasCustomPrompt="1"/>
          </p:nvPr>
        </p:nvSpPr>
        <p:spPr>
          <a:xfrm>
            <a:off x="5772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3" name="Text Placeholder 3"/>
          <p:cNvSpPr>
            <a:spLocks noGrp="1"/>
          </p:cNvSpPr>
          <p:nvPr>
            <p:ph type="body" sz="half" idx="16"/>
          </p:nvPr>
        </p:nvSpPr>
        <p:spPr>
          <a:xfrm>
            <a:off x="7703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4" name="Text Placeholder 3"/>
          <p:cNvSpPr>
            <a:spLocks noGrp="1"/>
          </p:cNvSpPr>
          <p:nvPr>
            <p:ph type="body" sz="half" idx="17"/>
          </p:nvPr>
        </p:nvSpPr>
        <p:spPr>
          <a:xfrm>
            <a:off x="6295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Rectangle 84"/>
          <p:cNvSpPr/>
          <p:nvPr userDrawn="1"/>
        </p:nvSpPr>
        <p:spPr>
          <a:xfrm>
            <a:off x="2587364" y="2943008"/>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userDrawn="1"/>
        </p:nvSpPr>
        <p:spPr>
          <a:xfrm>
            <a:off x="2587364" y="1189491"/>
            <a:ext cx="1914644" cy="1686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Picture Placeholder 7"/>
          <p:cNvSpPr>
            <a:spLocks noGrp="1"/>
          </p:cNvSpPr>
          <p:nvPr>
            <p:ph type="pic" sz="quarter" idx="18" hasCustomPrompt="1"/>
          </p:nvPr>
        </p:nvSpPr>
        <p:spPr>
          <a:xfrm>
            <a:off x="2640804"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88" name="Text Placeholder 3"/>
          <p:cNvSpPr>
            <a:spLocks noGrp="1"/>
          </p:cNvSpPr>
          <p:nvPr>
            <p:ph type="body" sz="half" idx="19"/>
          </p:nvPr>
        </p:nvSpPr>
        <p:spPr>
          <a:xfrm>
            <a:off x="2833928"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9" name="Text Placeholder 3"/>
          <p:cNvSpPr>
            <a:spLocks noGrp="1"/>
          </p:cNvSpPr>
          <p:nvPr>
            <p:ph type="body" sz="half" idx="20"/>
          </p:nvPr>
        </p:nvSpPr>
        <p:spPr>
          <a:xfrm>
            <a:off x="2693105"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0" name="Rectangle 89"/>
          <p:cNvSpPr/>
          <p:nvPr userDrawn="1"/>
        </p:nvSpPr>
        <p:spPr>
          <a:xfrm>
            <a:off x="4638575" y="2943008"/>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userDrawn="1"/>
        </p:nvSpPr>
        <p:spPr>
          <a:xfrm>
            <a:off x="4638575" y="1189491"/>
            <a:ext cx="1914644" cy="16861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Picture Placeholder 7"/>
          <p:cNvSpPr>
            <a:spLocks noGrp="1"/>
          </p:cNvSpPr>
          <p:nvPr>
            <p:ph type="pic" sz="quarter" idx="21" hasCustomPrompt="1"/>
          </p:nvPr>
        </p:nvSpPr>
        <p:spPr>
          <a:xfrm>
            <a:off x="4692015"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3" name="Text Placeholder 3"/>
          <p:cNvSpPr>
            <a:spLocks noGrp="1"/>
          </p:cNvSpPr>
          <p:nvPr>
            <p:ph type="body" sz="half" idx="22"/>
          </p:nvPr>
        </p:nvSpPr>
        <p:spPr>
          <a:xfrm>
            <a:off x="4885139"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4" name="Text Placeholder 3"/>
          <p:cNvSpPr>
            <a:spLocks noGrp="1"/>
          </p:cNvSpPr>
          <p:nvPr>
            <p:ph type="body" sz="half" idx="23"/>
          </p:nvPr>
        </p:nvSpPr>
        <p:spPr>
          <a:xfrm>
            <a:off x="4744316"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95" name="Rectangle 94"/>
          <p:cNvSpPr/>
          <p:nvPr userDrawn="1"/>
        </p:nvSpPr>
        <p:spPr>
          <a:xfrm>
            <a:off x="6679006" y="2943008"/>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userDrawn="1"/>
        </p:nvSpPr>
        <p:spPr>
          <a:xfrm>
            <a:off x="6679006" y="1189491"/>
            <a:ext cx="1914644" cy="1686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Picture Placeholder 7"/>
          <p:cNvSpPr>
            <a:spLocks noGrp="1"/>
          </p:cNvSpPr>
          <p:nvPr>
            <p:ph type="pic" sz="quarter" idx="24" hasCustomPrompt="1"/>
          </p:nvPr>
        </p:nvSpPr>
        <p:spPr>
          <a:xfrm>
            <a:off x="6732446" y="1242330"/>
            <a:ext cx="1810424" cy="1556303"/>
          </a:xfrm>
          <a:prstGeom prst="rect">
            <a:avLst/>
          </a:prstGeom>
          <a:ln>
            <a:noFill/>
          </a:ln>
        </p:spPr>
        <p:txBody>
          <a:bodyPr bIns="274320" anchor="b"/>
          <a:lstStyle>
            <a:lvl1pPr algn="ctr">
              <a:buNone/>
              <a:defRPr sz="1200">
                <a:solidFill>
                  <a:schemeClr val="bg1"/>
                </a:solidFill>
              </a:defRPr>
            </a:lvl1pPr>
          </a:lstStyle>
          <a:p>
            <a:r>
              <a:rPr lang="en-US" dirty="0"/>
              <a:t>Image Holder</a:t>
            </a:r>
          </a:p>
        </p:txBody>
      </p:sp>
      <p:sp>
        <p:nvSpPr>
          <p:cNvPr id="98" name="Text Placeholder 3"/>
          <p:cNvSpPr>
            <a:spLocks noGrp="1"/>
          </p:cNvSpPr>
          <p:nvPr>
            <p:ph type="body" sz="half" idx="25"/>
          </p:nvPr>
        </p:nvSpPr>
        <p:spPr>
          <a:xfrm>
            <a:off x="6925570" y="3068877"/>
            <a:ext cx="1421516" cy="381730"/>
          </a:xfrm>
          <a:prstGeom prst="rect">
            <a:avLst/>
          </a:prstGeom>
        </p:spPr>
        <p:txBody>
          <a:bodyPr wrap="square" lIns="0" tIns="0" rIns="0" bIns="0" anchor="t">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99" name="Text Placeholder 3"/>
          <p:cNvSpPr>
            <a:spLocks noGrp="1"/>
          </p:cNvSpPr>
          <p:nvPr>
            <p:ph type="body" sz="half" idx="26"/>
          </p:nvPr>
        </p:nvSpPr>
        <p:spPr>
          <a:xfrm>
            <a:off x="6784747" y="3443294"/>
            <a:ext cx="1703163" cy="1084892"/>
          </a:xfrm>
          <a:prstGeom prst="rect">
            <a:avLst/>
          </a:prstGeom>
        </p:spPr>
        <p:txBody>
          <a:bodyPr wrap="square" lIns="0" tIns="0" rIns="0" bIns="0" anchor="t">
            <a:noAutofit/>
          </a:bodyPr>
          <a:lstStyle>
            <a:lvl1pPr marL="0" indent="0" algn="ctr">
              <a:buNone/>
              <a:defRPr sz="1100" b="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80232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barn(outHorizontal)">
                                      <p:cBhvr>
                                        <p:cTn id="19" dur="500"/>
                                        <p:tgtEl>
                                          <p:spTgt spid="80"/>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4" fill="hold" grpId="0" nodeType="afterEffect" nodePh="1">
                                  <p:stCondLst>
                                    <p:cond delay="0"/>
                                  </p:stCondLst>
                                  <p:endCondLst>
                                    <p:cond evt="begin" delay="0">
                                      <p:tn val="25"/>
                                    </p:cond>
                                  </p:endCondLst>
                                  <p:childTnLst>
                                    <p:set>
                                      <p:cBhvr>
                                        <p:cTn id="26" dur="1" fill="hold">
                                          <p:stCondLst>
                                            <p:cond delay="0"/>
                                          </p:stCondLst>
                                        </p:cTn>
                                        <p:tgtEl>
                                          <p:spTgt spid="83">
                                            <p:txEl>
                                              <p:pRg st="0" end="0"/>
                                            </p:txEl>
                                          </p:spTgt>
                                        </p:tgtEl>
                                        <p:attrNameLst>
                                          <p:attrName>style.visibility</p:attrName>
                                        </p:attrNameLst>
                                      </p:cBhvr>
                                      <p:to>
                                        <p:strVal val="visible"/>
                                      </p:to>
                                    </p:set>
                                    <p:animEffect transition="in" filter="wipe(down)">
                                      <p:cBhvr>
                                        <p:cTn id="27" dur="500"/>
                                        <p:tgtEl>
                                          <p:spTgt spid="83">
                                            <p:txEl>
                                              <p:pRg st="0" end="0"/>
                                            </p:txEl>
                                          </p:spTgt>
                                        </p:tgtEl>
                                      </p:cBhvr>
                                    </p:animEffect>
                                  </p:childTnLst>
                                </p:cTn>
                              </p:par>
                            </p:childTnLst>
                          </p:cTn>
                        </p:par>
                        <p:par>
                          <p:cTn id="28" fill="hold">
                            <p:stCondLst>
                              <p:cond delay="30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84">
                                            <p:txEl>
                                              <p:pRg st="0" end="0"/>
                                            </p:txEl>
                                          </p:spTgt>
                                        </p:tgtEl>
                                        <p:attrNameLst>
                                          <p:attrName>style.visibility</p:attrName>
                                        </p:attrNameLst>
                                      </p:cBhvr>
                                      <p:to>
                                        <p:strVal val="visible"/>
                                      </p:to>
                                    </p:set>
                                    <p:animEffect transition="in" filter="wipe(down)">
                                      <p:cBhvr>
                                        <p:cTn id="31" dur="500"/>
                                        <p:tgtEl>
                                          <p:spTgt spid="84">
                                            <p:txEl>
                                              <p:pRg st="0" end="0"/>
                                            </p:txEl>
                                          </p:spTgt>
                                        </p:tgtEl>
                                      </p:cBhvr>
                                    </p:animEffect>
                                  </p:childTnLst>
                                </p:cTn>
                              </p:par>
                            </p:childTnLst>
                          </p:cTn>
                        </p:par>
                        <p:par>
                          <p:cTn id="32" fill="hold">
                            <p:stCondLst>
                              <p:cond delay="3500"/>
                            </p:stCondLst>
                            <p:childTnLst>
                              <p:par>
                                <p:cTn id="33" presetID="22" presetClass="entr" presetSubtype="4"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down)">
                                      <p:cBhvr>
                                        <p:cTn id="35" dur="500"/>
                                        <p:tgtEl>
                                          <p:spTgt spid="86"/>
                                        </p:tgtEl>
                                      </p:cBhvr>
                                    </p:animEffect>
                                  </p:childTnLst>
                                </p:cTn>
                              </p:par>
                            </p:childTnLst>
                          </p:cTn>
                        </p:par>
                        <p:par>
                          <p:cTn id="36" fill="hold">
                            <p:stCondLst>
                              <p:cond delay="4000"/>
                            </p:stCondLst>
                            <p:childTnLst>
                              <p:par>
                                <p:cTn id="37" presetID="16" presetClass="entr" presetSubtype="42" fill="hold" grpId="0" nodeType="after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barn(outHorizontal)">
                                      <p:cBhvr>
                                        <p:cTn id="39" dur="500"/>
                                        <p:tgtEl>
                                          <p:spTgt spid="8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wipe(down)">
                                      <p:cBhvr>
                                        <p:cTn id="43" dur="500"/>
                                        <p:tgtEl>
                                          <p:spTgt spid="85"/>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88">
                                            <p:txEl>
                                              <p:pRg st="0" end="0"/>
                                            </p:txEl>
                                          </p:spTgt>
                                        </p:tgtEl>
                                        <p:attrNameLst>
                                          <p:attrName>style.visibility</p:attrName>
                                        </p:attrNameLst>
                                      </p:cBhvr>
                                      <p:to>
                                        <p:strVal val="visible"/>
                                      </p:to>
                                    </p:set>
                                    <p:animEffect transition="in" filter="wipe(down)">
                                      <p:cBhvr>
                                        <p:cTn id="47" dur="500"/>
                                        <p:tgtEl>
                                          <p:spTgt spid="88">
                                            <p:txEl>
                                              <p:pRg st="0" end="0"/>
                                            </p:txEl>
                                          </p:spTgt>
                                        </p:tgtEl>
                                      </p:cBhvr>
                                    </p:animEffect>
                                  </p:childTnLst>
                                </p:cTn>
                              </p:par>
                            </p:childTnLst>
                          </p:cTn>
                        </p:par>
                        <p:par>
                          <p:cTn id="48" fill="hold">
                            <p:stCondLst>
                              <p:cond delay="5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89">
                                            <p:txEl>
                                              <p:pRg st="0" end="0"/>
                                            </p:txEl>
                                          </p:spTgt>
                                        </p:tgtEl>
                                        <p:attrNameLst>
                                          <p:attrName>style.visibility</p:attrName>
                                        </p:attrNameLst>
                                      </p:cBhvr>
                                      <p:to>
                                        <p:strVal val="visible"/>
                                      </p:to>
                                    </p:set>
                                    <p:animEffect transition="in" filter="wipe(down)">
                                      <p:cBhvr>
                                        <p:cTn id="51" dur="500"/>
                                        <p:tgtEl>
                                          <p:spTgt spid="89">
                                            <p:txEl>
                                              <p:pRg st="0" end="0"/>
                                            </p:txEl>
                                          </p:spTgt>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91"/>
                                        </p:tgtEl>
                                        <p:attrNameLst>
                                          <p:attrName>style.visibility</p:attrName>
                                        </p:attrNameLst>
                                      </p:cBhvr>
                                      <p:to>
                                        <p:strVal val="visible"/>
                                      </p:to>
                                    </p:set>
                                    <p:animEffect transition="in" filter="wipe(down)">
                                      <p:cBhvr>
                                        <p:cTn id="55" dur="500"/>
                                        <p:tgtEl>
                                          <p:spTgt spid="91"/>
                                        </p:tgtEl>
                                      </p:cBhvr>
                                    </p:animEffect>
                                  </p:childTnLst>
                                </p:cTn>
                              </p:par>
                            </p:childTnLst>
                          </p:cTn>
                        </p:par>
                        <p:par>
                          <p:cTn id="56" fill="hold">
                            <p:stCondLst>
                              <p:cond delay="6500"/>
                            </p:stCondLst>
                            <p:childTnLst>
                              <p:par>
                                <p:cTn id="57" presetID="16" presetClass="entr" presetSubtype="42" fill="hold" grpId="0" nodeType="afterEffect">
                                  <p:stCondLst>
                                    <p:cond delay="0"/>
                                  </p:stCondLst>
                                  <p:childTnLst>
                                    <p:set>
                                      <p:cBhvr>
                                        <p:cTn id="58" dur="1" fill="hold">
                                          <p:stCondLst>
                                            <p:cond delay="0"/>
                                          </p:stCondLst>
                                        </p:cTn>
                                        <p:tgtEl>
                                          <p:spTgt spid="92"/>
                                        </p:tgtEl>
                                        <p:attrNameLst>
                                          <p:attrName>style.visibility</p:attrName>
                                        </p:attrNameLst>
                                      </p:cBhvr>
                                      <p:to>
                                        <p:strVal val="visible"/>
                                      </p:to>
                                    </p:set>
                                    <p:animEffect transition="in" filter="barn(outHorizontal)">
                                      <p:cBhvr>
                                        <p:cTn id="59" dur="500"/>
                                        <p:tgtEl>
                                          <p:spTgt spid="9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90"/>
                                        </p:tgtEl>
                                        <p:attrNameLst>
                                          <p:attrName>style.visibility</p:attrName>
                                        </p:attrNameLst>
                                      </p:cBhvr>
                                      <p:to>
                                        <p:strVal val="visible"/>
                                      </p:to>
                                    </p:set>
                                    <p:animEffect transition="in" filter="wipe(down)">
                                      <p:cBhvr>
                                        <p:cTn id="63" dur="500"/>
                                        <p:tgtEl>
                                          <p:spTgt spid="90"/>
                                        </p:tgtEl>
                                      </p:cBhvr>
                                    </p:animEffect>
                                  </p:childTnLst>
                                </p:cTn>
                              </p:par>
                            </p:childTnLst>
                          </p:cTn>
                        </p:par>
                        <p:par>
                          <p:cTn id="64" fill="hold">
                            <p:stCondLst>
                              <p:cond delay="7500"/>
                            </p:stCondLst>
                            <p:childTnLst>
                              <p:par>
                                <p:cTn id="65" presetID="22" presetClass="entr" presetSubtype="4" fill="hold" grpId="0" nodeType="afterEffect" nodePh="1">
                                  <p:stCondLst>
                                    <p:cond delay="0"/>
                                  </p:stCondLst>
                                  <p:endCondLst>
                                    <p:cond evt="begin" delay="0">
                                      <p:tn val="65"/>
                                    </p:cond>
                                  </p:endCondLst>
                                  <p:childTnLst>
                                    <p:set>
                                      <p:cBhvr>
                                        <p:cTn id="66" dur="1" fill="hold">
                                          <p:stCondLst>
                                            <p:cond delay="0"/>
                                          </p:stCondLst>
                                        </p:cTn>
                                        <p:tgtEl>
                                          <p:spTgt spid="93">
                                            <p:txEl>
                                              <p:pRg st="0" end="0"/>
                                            </p:txEl>
                                          </p:spTgt>
                                        </p:tgtEl>
                                        <p:attrNameLst>
                                          <p:attrName>style.visibility</p:attrName>
                                        </p:attrNameLst>
                                      </p:cBhvr>
                                      <p:to>
                                        <p:strVal val="visible"/>
                                      </p:to>
                                    </p:set>
                                    <p:animEffect transition="in" filter="wipe(down)">
                                      <p:cBhvr>
                                        <p:cTn id="67" dur="500"/>
                                        <p:tgtEl>
                                          <p:spTgt spid="93">
                                            <p:txEl>
                                              <p:pRg st="0" end="0"/>
                                            </p:txEl>
                                          </p:spTgt>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94">
                                            <p:txEl>
                                              <p:pRg st="0" end="0"/>
                                            </p:txEl>
                                          </p:spTgt>
                                        </p:tgtEl>
                                        <p:attrNameLst>
                                          <p:attrName>style.visibility</p:attrName>
                                        </p:attrNameLst>
                                      </p:cBhvr>
                                      <p:to>
                                        <p:strVal val="visible"/>
                                      </p:to>
                                    </p:set>
                                    <p:animEffect transition="in" filter="wipe(down)">
                                      <p:cBhvr>
                                        <p:cTn id="71" dur="500"/>
                                        <p:tgtEl>
                                          <p:spTgt spid="94">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down)">
                                      <p:cBhvr>
                                        <p:cTn id="75" dur="500"/>
                                        <p:tgtEl>
                                          <p:spTgt spid="96"/>
                                        </p:tgtEl>
                                      </p:cBhvr>
                                    </p:animEffect>
                                  </p:childTnLst>
                                </p:cTn>
                              </p:par>
                            </p:childTnLst>
                          </p:cTn>
                        </p:par>
                        <p:par>
                          <p:cTn id="76" fill="hold">
                            <p:stCondLst>
                              <p:cond delay="9000"/>
                            </p:stCondLst>
                            <p:childTnLst>
                              <p:par>
                                <p:cTn id="77" presetID="16" presetClass="entr" presetSubtype="42" fill="hold" grpId="0" nodeType="afterEffect">
                                  <p:stCondLst>
                                    <p:cond delay="0"/>
                                  </p:stCondLst>
                                  <p:childTnLst>
                                    <p:set>
                                      <p:cBhvr>
                                        <p:cTn id="78" dur="1" fill="hold">
                                          <p:stCondLst>
                                            <p:cond delay="0"/>
                                          </p:stCondLst>
                                        </p:cTn>
                                        <p:tgtEl>
                                          <p:spTgt spid="97"/>
                                        </p:tgtEl>
                                        <p:attrNameLst>
                                          <p:attrName>style.visibility</p:attrName>
                                        </p:attrNameLst>
                                      </p:cBhvr>
                                      <p:to>
                                        <p:strVal val="visible"/>
                                      </p:to>
                                    </p:set>
                                    <p:animEffect transition="in" filter="barn(outHorizontal)">
                                      <p:cBhvr>
                                        <p:cTn id="79" dur="500"/>
                                        <p:tgtEl>
                                          <p:spTgt spid="97"/>
                                        </p:tgtEl>
                                      </p:cBhvr>
                                    </p:animEffect>
                                  </p:childTnLst>
                                </p:cTn>
                              </p:par>
                            </p:childTnLst>
                          </p:cTn>
                        </p:par>
                        <p:par>
                          <p:cTn id="80" fill="hold">
                            <p:stCondLst>
                              <p:cond delay="9500"/>
                            </p:stCondLst>
                            <p:childTnLst>
                              <p:par>
                                <p:cTn id="81" presetID="22" presetClass="entr" presetSubtype="4" fill="hold" grpId="0" nodeType="after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wipe(down)">
                                      <p:cBhvr>
                                        <p:cTn id="83" dur="500"/>
                                        <p:tgtEl>
                                          <p:spTgt spid="95"/>
                                        </p:tgtEl>
                                      </p:cBhvr>
                                    </p:animEffect>
                                  </p:childTnLst>
                                </p:cTn>
                              </p:par>
                            </p:childTnLst>
                          </p:cTn>
                        </p:par>
                        <p:par>
                          <p:cTn id="84" fill="hold">
                            <p:stCondLst>
                              <p:cond delay="10000"/>
                            </p:stCondLst>
                            <p:childTnLst>
                              <p:par>
                                <p:cTn id="85" presetID="2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98">
                                            <p:txEl>
                                              <p:pRg st="0" end="0"/>
                                            </p:txEl>
                                          </p:spTgt>
                                        </p:tgtEl>
                                        <p:attrNameLst>
                                          <p:attrName>style.visibility</p:attrName>
                                        </p:attrNameLst>
                                      </p:cBhvr>
                                      <p:to>
                                        <p:strVal val="visible"/>
                                      </p:to>
                                    </p:set>
                                    <p:animEffect transition="in" filter="wipe(down)">
                                      <p:cBhvr>
                                        <p:cTn id="87" dur="500"/>
                                        <p:tgtEl>
                                          <p:spTgt spid="98">
                                            <p:txEl>
                                              <p:pRg st="0" end="0"/>
                                            </p:txEl>
                                          </p:spTgt>
                                        </p:tgtEl>
                                      </p:cBhvr>
                                    </p:animEffect>
                                  </p:childTnLst>
                                </p:cTn>
                              </p:par>
                            </p:childTnLst>
                          </p:cTn>
                        </p:par>
                        <p:par>
                          <p:cTn id="88" fill="hold">
                            <p:stCondLst>
                              <p:cond delay="10500"/>
                            </p:stCondLst>
                            <p:childTnLst>
                              <p:par>
                                <p:cTn id="89" presetID="22" presetClass="entr" presetSubtype="4" fill="hold" grpId="0" nodeType="afterEffect" nodePh="1">
                                  <p:stCondLst>
                                    <p:cond delay="0"/>
                                  </p:stCondLst>
                                  <p:endCondLst>
                                    <p:cond evt="begin" delay="0">
                                      <p:tn val="89"/>
                                    </p:cond>
                                  </p:endCondLst>
                                  <p:childTnLst>
                                    <p:set>
                                      <p:cBhvr>
                                        <p:cTn id="90" dur="1" fill="hold">
                                          <p:stCondLst>
                                            <p:cond delay="0"/>
                                          </p:stCondLst>
                                        </p:cTn>
                                        <p:tgtEl>
                                          <p:spTgt spid="99">
                                            <p:txEl>
                                              <p:pRg st="0" end="0"/>
                                            </p:txEl>
                                          </p:spTgt>
                                        </p:tgtEl>
                                        <p:attrNameLst>
                                          <p:attrName>style.visibility</p:attrName>
                                        </p:attrNameLst>
                                      </p:cBhvr>
                                      <p:to>
                                        <p:strVal val="visible"/>
                                      </p:to>
                                    </p:set>
                                    <p:animEffect transition="in" filter="wipe(down)">
                                      <p:cBhvr>
                                        <p:cTn id="91" dur="500"/>
                                        <p:tgtEl>
                                          <p:spTgt spid="9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33" grpId="0" animBg="1"/>
      <p:bldP spid="37" grpId="0" animBg="1"/>
      <p:bldP spid="80" grpId="0"/>
      <p:bldP spid="8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3"/>
                        </p:tgtEl>
                        <p:attrNameLst>
                          <p:attrName>style.visibility</p:attrName>
                        </p:attrNameLst>
                      </p:cBhvr>
                      <p:to>
                        <p:strVal val="visible"/>
                      </p:to>
                    </p:set>
                    <p:animEffect transition="in" filter="wipe(down)">
                      <p:cBhvr>
                        <p:cTn dur="500"/>
                        <p:tgtEl>
                          <p:spTgt spid="83"/>
                        </p:tgtEl>
                      </p:cBhvr>
                    </p:animEffect>
                  </p:childTnLst>
                </p:cTn>
              </p:par>
            </p:tnLst>
          </p:tmpl>
        </p:tmplLst>
      </p:bldP>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animBg="1"/>
      <p:bldP spid="86" grpId="0" animBg="1"/>
      <p:bldP spid="87" grpId="0"/>
      <p:bldP spid="8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8"/>
                        </p:tgtEl>
                        <p:attrNameLst>
                          <p:attrName>style.visibility</p:attrName>
                        </p:attrNameLst>
                      </p:cBhvr>
                      <p:to>
                        <p:strVal val="visible"/>
                      </p:to>
                    </p:set>
                    <p:animEffect transition="in" filter="wipe(down)">
                      <p:cBhvr>
                        <p:cTn dur="500"/>
                        <p:tgtEl>
                          <p:spTgt spid="88"/>
                        </p:tgtEl>
                      </p:cBhvr>
                    </p:animEffect>
                  </p:childTnLst>
                </p:cTn>
              </p:par>
            </p:tnLst>
          </p:tmpl>
        </p:tmplLst>
      </p:bldP>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P spid="90" grpId="0" animBg="1"/>
      <p:bldP spid="91" grpId="0" animBg="1"/>
      <p:bldP spid="92" grpId="0"/>
      <p:bldP spid="9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3"/>
                        </p:tgtEl>
                        <p:attrNameLst>
                          <p:attrName>style.visibility</p:attrName>
                        </p:attrNameLst>
                      </p:cBhvr>
                      <p:to>
                        <p:strVal val="visible"/>
                      </p:to>
                    </p:set>
                    <p:animEffect transition="in" filter="wipe(down)">
                      <p:cBhvr>
                        <p:cTn dur="500"/>
                        <p:tgtEl>
                          <p:spTgt spid="93"/>
                        </p:tgtEl>
                      </p:cBhvr>
                    </p:animEffect>
                  </p:childTnLst>
                </p:cTn>
              </p:par>
            </p:tnLst>
          </p:tmpl>
        </p:tmplLst>
      </p:bldP>
      <p:bldP spid="9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4"/>
                        </p:tgtEl>
                        <p:attrNameLst>
                          <p:attrName>style.visibility</p:attrName>
                        </p:attrNameLst>
                      </p:cBhvr>
                      <p:to>
                        <p:strVal val="visible"/>
                      </p:to>
                    </p:set>
                    <p:animEffect transition="in" filter="wipe(down)">
                      <p:cBhvr>
                        <p:cTn dur="500"/>
                        <p:tgtEl>
                          <p:spTgt spid="94"/>
                        </p:tgtEl>
                      </p:cBhvr>
                    </p:animEffect>
                  </p:childTnLst>
                </p:cTn>
              </p:par>
            </p:tnLst>
          </p:tmpl>
        </p:tmplLst>
      </p:bldP>
      <p:bldP spid="95" grpId="0" animBg="1"/>
      <p:bldP spid="96" grpId="0" animBg="1"/>
      <p:bldP spid="97" grpId="0"/>
      <p:bldP spid="9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8"/>
                        </p:tgtEl>
                        <p:attrNameLst>
                          <p:attrName>style.visibility</p:attrName>
                        </p:attrNameLst>
                      </p:cBhvr>
                      <p:to>
                        <p:strVal val="visible"/>
                      </p:to>
                    </p:set>
                    <p:animEffect transition="in" filter="wipe(down)">
                      <p:cBhvr>
                        <p:cTn dur="500"/>
                        <p:tgtEl>
                          <p:spTgt spid="98"/>
                        </p:tgtEl>
                      </p:cBhvr>
                    </p:animEffect>
                  </p:childTnLst>
                </p:cTn>
              </p:par>
            </p:tnLst>
          </p:tmpl>
        </p:tmplLst>
      </p:bldP>
      <p:bldP spid="9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99"/>
                        </p:tgtEl>
                        <p:attrNameLst>
                          <p:attrName>style.visibility</p:attrName>
                        </p:attrNameLst>
                      </p:cBhvr>
                      <p:to>
                        <p:strVal val="visible"/>
                      </p:to>
                    </p:set>
                    <p:animEffect transition="in" filter="wipe(down)">
                      <p:cBhvr>
                        <p:cTn dur="500"/>
                        <p:tgtEl>
                          <p:spTgt spid="99"/>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am06">
    <p:spTree>
      <p:nvGrpSpPr>
        <p:cNvPr id="1" name=""/>
        <p:cNvGrpSpPr/>
        <p:nvPr/>
      </p:nvGrpSpPr>
      <p:grpSpPr>
        <a:xfrm>
          <a:off x="0" y="0"/>
          <a:ext cx="0" cy="0"/>
          <a:chOff x="0" y="0"/>
          <a:chExt cx="0" cy="0"/>
        </a:xfrm>
      </p:grpSpPr>
      <p:sp>
        <p:nvSpPr>
          <p:cNvPr id="68" name="Picture Placeholder 7"/>
          <p:cNvSpPr>
            <a:spLocks noGrp="1"/>
          </p:cNvSpPr>
          <p:nvPr>
            <p:ph type="pic" sz="quarter" idx="22" hasCustomPrompt="1"/>
          </p:nvPr>
        </p:nvSpPr>
        <p:spPr>
          <a:xfrm>
            <a:off x="3352800" y="1056575"/>
            <a:ext cx="2438400" cy="2437670"/>
          </a:xfrm>
          <a:prstGeom prst="ellipse">
            <a:avLst/>
          </a:prstGeom>
          <a:ln w="28575">
            <a:solidFill>
              <a:schemeClr val="accent1"/>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9" name="Text Placeholder 3"/>
          <p:cNvSpPr>
            <a:spLocks noGrp="1"/>
          </p:cNvSpPr>
          <p:nvPr>
            <p:ph type="body" sz="half" idx="16"/>
          </p:nvPr>
        </p:nvSpPr>
        <p:spPr>
          <a:xfrm>
            <a:off x="741295" y="3770970"/>
            <a:ext cx="1421516" cy="381730"/>
          </a:xfrm>
          <a:prstGeom prst="rect">
            <a:avLst/>
          </a:prstGeom>
        </p:spPr>
        <p:txBody>
          <a:bodyPr wrap="none" lIns="0" tIns="0" rIns="0" bIns="0" anchor="t">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Text Placeholder 3"/>
          <p:cNvSpPr>
            <a:spLocks noGrp="1"/>
          </p:cNvSpPr>
          <p:nvPr>
            <p:ph type="body" sz="half" idx="31"/>
          </p:nvPr>
        </p:nvSpPr>
        <p:spPr>
          <a:xfrm>
            <a:off x="2546030" y="4401350"/>
            <a:ext cx="1421516" cy="381730"/>
          </a:xfrm>
          <a:prstGeom prst="rect">
            <a:avLst/>
          </a:prstGeom>
        </p:spPr>
        <p:txBody>
          <a:bodyPr wrap="none" lIns="0" tIns="0" rIns="0" bIns="0" anchor="t">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2" name="Text Placeholder 3"/>
          <p:cNvSpPr>
            <a:spLocks noGrp="1"/>
          </p:cNvSpPr>
          <p:nvPr>
            <p:ph type="body" sz="half" idx="32"/>
          </p:nvPr>
        </p:nvSpPr>
        <p:spPr>
          <a:xfrm>
            <a:off x="5124638" y="4401350"/>
            <a:ext cx="1421516" cy="381730"/>
          </a:xfrm>
          <a:prstGeom prst="rect">
            <a:avLst/>
          </a:prstGeom>
        </p:spPr>
        <p:txBody>
          <a:bodyPr wrap="none" lIns="0" tIns="0" rIns="0" bIns="0" anchor="t">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3" name="Text Placeholder 3"/>
          <p:cNvSpPr>
            <a:spLocks noGrp="1"/>
          </p:cNvSpPr>
          <p:nvPr>
            <p:ph type="body" sz="half" idx="33"/>
          </p:nvPr>
        </p:nvSpPr>
        <p:spPr>
          <a:xfrm>
            <a:off x="6934188" y="3770970"/>
            <a:ext cx="1421516" cy="381730"/>
          </a:xfrm>
          <a:prstGeom prst="rect">
            <a:avLst/>
          </a:prstGeom>
        </p:spPr>
        <p:txBody>
          <a:bodyPr wrap="none" lIns="0" tIns="0" rIns="0" bIns="0" anchor="t">
            <a:noAutofit/>
          </a:bodyPr>
          <a:lstStyle>
            <a:lvl1pPr marL="0" indent="0" algn="ctr">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4" name="Text Placeholder 3"/>
          <p:cNvSpPr>
            <a:spLocks noGrp="1"/>
          </p:cNvSpPr>
          <p:nvPr>
            <p:ph type="body" sz="half" idx="34"/>
          </p:nvPr>
        </p:nvSpPr>
        <p:spPr>
          <a:xfrm>
            <a:off x="3858125" y="3875210"/>
            <a:ext cx="1421516" cy="381730"/>
          </a:xfrm>
          <a:prstGeom prst="rect">
            <a:avLst/>
          </a:prstGeom>
        </p:spPr>
        <p:txBody>
          <a:bodyPr wrap="none" lIns="0" tIns="0" rIns="0" bIns="0" anchor="t">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5" name="Picture Placeholder 7"/>
          <p:cNvSpPr>
            <a:spLocks noGrp="1"/>
          </p:cNvSpPr>
          <p:nvPr>
            <p:ph type="pic" sz="quarter" idx="10" hasCustomPrompt="1"/>
          </p:nvPr>
        </p:nvSpPr>
        <p:spPr>
          <a:xfrm>
            <a:off x="505649" y="1808947"/>
            <a:ext cx="1892808" cy="1892243"/>
          </a:xfrm>
          <a:prstGeom prst="ellipse">
            <a:avLst/>
          </a:prstGeom>
          <a:ln w="28575">
            <a:solidFill>
              <a:schemeClr val="accent5"/>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3" name="Picture Placeholder 7"/>
          <p:cNvSpPr>
            <a:spLocks noGrp="1"/>
          </p:cNvSpPr>
          <p:nvPr>
            <p:ph type="pic" sz="quarter" idx="18" hasCustomPrompt="1"/>
          </p:nvPr>
        </p:nvSpPr>
        <p:spPr>
          <a:xfrm>
            <a:off x="2310384" y="2460982"/>
            <a:ext cx="1892808" cy="1892243"/>
          </a:xfrm>
          <a:prstGeom prst="ellipse">
            <a:avLst/>
          </a:prstGeom>
          <a:ln w="28575">
            <a:solidFill>
              <a:schemeClr val="accent2"/>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3" name="Picture Placeholder 7"/>
          <p:cNvSpPr>
            <a:spLocks noGrp="1"/>
          </p:cNvSpPr>
          <p:nvPr>
            <p:ph type="pic" sz="quarter" idx="26" hasCustomPrompt="1"/>
          </p:nvPr>
        </p:nvSpPr>
        <p:spPr>
          <a:xfrm>
            <a:off x="4888992" y="2460982"/>
            <a:ext cx="1892808" cy="1892243"/>
          </a:xfrm>
          <a:prstGeom prst="ellipse">
            <a:avLst/>
          </a:prstGeom>
          <a:ln w="28575">
            <a:solidFill>
              <a:schemeClr val="accent3"/>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3" name="Picture Placeholder 7"/>
          <p:cNvSpPr>
            <a:spLocks noGrp="1"/>
          </p:cNvSpPr>
          <p:nvPr>
            <p:ph type="pic" sz="quarter" idx="30" hasCustomPrompt="1"/>
          </p:nvPr>
        </p:nvSpPr>
        <p:spPr>
          <a:xfrm>
            <a:off x="6698542" y="1808947"/>
            <a:ext cx="1892808" cy="1892243"/>
          </a:xfrm>
          <a:prstGeom prst="ellipse">
            <a:avLst/>
          </a:prstGeom>
          <a:ln w="28575">
            <a:solidFill>
              <a:schemeClr val="accent6"/>
            </a:solid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0053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p:cTn id="15" dur="500" fill="hold"/>
                                        <p:tgtEl>
                                          <p:spTgt spid="68"/>
                                        </p:tgtEl>
                                        <p:attrNameLst>
                                          <p:attrName>ppt_w</p:attrName>
                                        </p:attrNameLst>
                                      </p:cBhvr>
                                      <p:tavLst>
                                        <p:tav tm="0">
                                          <p:val>
                                            <p:fltVal val="0"/>
                                          </p:val>
                                        </p:tav>
                                        <p:tav tm="100000">
                                          <p:val>
                                            <p:strVal val="#ppt_w"/>
                                          </p:val>
                                        </p:tav>
                                      </p:tavLst>
                                    </p:anim>
                                    <p:anim calcmode="lin" valueType="num">
                                      <p:cBhvr>
                                        <p:cTn id="16" dur="500" fill="hold"/>
                                        <p:tgtEl>
                                          <p:spTgt spid="68"/>
                                        </p:tgtEl>
                                        <p:attrNameLst>
                                          <p:attrName>ppt_h</p:attrName>
                                        </p:attrNameLst>
                                      </p:cBhvr>
                                      <p:tavLst>
                                        <p:tav tm="0">
                                          <p:val>
                                            <p:fltVal val="0"/>
                                          </p:val>
                                        </p:tav>
                                        <p:tav tm="100000">
                                          <p:val>
                                            <p:strVal val="#ppt_h"/>
                                          </p:val>
                                        </p:tav>
                                      </p:tavLst>
                                    </p:anim>
                                    <p:animEffect transition="in" filter="fade">
                                      <p:cBhvr>
                                        <p:cTn id="17" dur="500"/>
                                        <p:tgtEl>
                                          <p:spTgt spid="68"/>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wipe(down)">
                                      <p:cBhvr>
                                        <p:cTn id="21" dur="500"/>
                                        <p:tgtEl>
                                          <p:spTgt spid="34">
                                            <p:txEl>
                                              <p:pRg st="0" end="0"/>
                                            </p:txEl>
                                          </p:spTgt>
                                        </p:tgtEl>
                                      </p:cBhvr>
                                    </p:animEffect>
                                  </p:childTnLst>
                                </p:cTn>
                              </p:par>
                            </p:childTnLst>
                          </p:cTn>
                        </p:par>
                        <p:par>
                          <p:cTn id="22" fill="hold">
                            <p:stCondLst>
                              <p:cond delay="2000"/>
                            </p:stCondLst>
                            <p:childTnLst>
                              <p:par>
                                <p:cTn id="23" presetID="53"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2500"/>
                            </p:stCondLst>
                            <p:childTnLst>
                              <p:par>
                                <p:cTn id="29" presetID="2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31">
                                            <p:txEl>
                                              <p:pRg st="0" end="0"/>
                                            </p:txEl>
                                          </p:spTgt>
                                        </p:tgtEl>
                                        <p:attrNameLst>
                                          <p:attrName>style.visibility</p:attrName>
                                        </p:attrNameLst>
                                      </p:cBhvr>
                                      <p:to>
                                        <p:strVal val="visible"/>
                                      </p:to>
                                    </p:set>
                                    <p:animEffect transition="in" filter="wipe(down)">
                                      <p:cBhvr>
                                        <p:cTn id="31" dur="500"/>
                                        <p:tgtEl>
                                          <p:spTgt spid="31">
                                            <p:txEl>
                                              <p:pRg st="0" end="0"/>
                                            </p:txEl>
                                          </p:spTgt>
                                        </p:tgtEl>
                                      </p:cBhvr>
                                    </p:animEffect>
                                  </p:childTnLst>
                                </p:cTn>
                              </p:par>
                            </p:childTnLst>
                          </p:cTn>
                        </p:par>
                        <p:par>
                          <p:cTn id="32" fill="hold">
                            <p:stCondLst>
                              <p:cond delay="3000"/>
                            </p:stCondLst>
                            <p:childTnLst>
                              <p:par>
                                <p:cTn id="33" presetID="53" presetClass="entr" presetSubtype="0" fill="hold" grpId="0" nodeType="after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500" fill="hold"/>
                                        <p:tgtEl>
                                          <p:spTgt spid="73"/>
                                        </p:tgtEl>
                                        <p:attrNameLst>
                                          <p:attrName>ppt_w</p:attrName>
                                        </p:attrNameLst>
                                      </p:cBhvr>
                                      <p:tavLst>
                                        <p:tav tm="0">
                                          <p:val>
                                            <p:fltVal val="0"/>
                                          </p:val>
                                        </p:tav>
                                        <p:tav tm="100000">
                                          <p:val>
                                            <p:strVal val="#ppt_w"/>
                                          </p:val>
                                        </p:tav>
                                      </p:tavLst>
                                    </p:anim>
                                    <p:anim calcmode="lin" valueType="num">
                                      <p:cBhvr>
                                        <p:cTn id="36" dur="500" fill="hold"/>
                                        <p:tgtEl>
                                          <p:spTgt spid="73"/>
                                        </p:tgtEl>
                                        <p:attrNameLst>
                                          <p:attrName>ppt_h</p:attrName>
                                        </p:attrNameLst>
                                      </p:cBhvr>
                                      <p:tavLst>
                                        <p:tav tm="0">
                                          <p:val>
                                            <p:fltVal val="0"/>
                                          </p:val>
                                        </p:tav>
                                        <p:tav tm="100000">
                                          <p:val>
                                            <p:strVal val="#ppt_h"/>
                                          </p:val>
                                        </p:tav>
                                      </p:tavLst>
                                    </p:anim>
                                    <p:animEffect transition="in" filter="fade">
                                      <p:cBhvr>
                                        <p:cTn id="37" dur="500"/>
                                        <p:tgtEl>
                                          <p:spTgt spid="73"/>
                                        </p:tgtEl>
                                      </p:cBhvr>
                                    </p:animEffect>
                                  </p:childTnLst>
                                </p:cTn>
                              </p:par>
                            </p:childTnLst>
                          </p:cTn>
                        </p:par>
                        <p:par>
                          <p:cTn id="38" fill="hold">
                            <p:stCondLst>
                              <p:cond delay="3500"/>
                            </p:stCondLst>
                            <p:childTnLst>
                              <p:par>
                                <p:cTn id="39" presetID="2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32">
                                            <p:txEl>
                                              <p:pRg st="0" end="0"/>
                                            </p:txEl>
                                          </p:spTgt>
                                        </p:tgtEl>
                                        <p:attrNameLst>
                                          <p:attrName>style.visibility</p:attrName>
                                        </p:attrNameLst>
                                      </p:cBhvr>
                                      <p:to>
                                        <p:strVal val="visible"/>
                                      </p:to>
                                    </p:set>
                                    <p:animEffect transition="in" filter="wipe(down)">
                                      <p:cBhvr>
                                        <p:cTn id="41" dur="500"/>
                                        <p:tgtEl>
                                          <p:spTgt spid="32">
                                            <p:txEl>
                                              <p:pRg st="0" end="0"/>
                                            </p:txEl>
                                          </p:spTgt>
                                        </p:tgtEl>
                                      </p:cBhvr>
                                    </p:animEffect>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fltVal val="0"/>
                                          </p:val>
                                        </p:tav>
                                        <p:tav tm="100000">
                                          <p:val>
                                            <p:strVal val="#ppt_w"/>
                                          </p:val>
                                        </p:tav>
                                      </p:tavLst>
                                    </p:anim>
                                    <p:anim calcmode="lin" valueType="num">
                                      <p:cBhvr>
                                        <p:cTn id="46" dur="500" fill="hold"/>
                                        <p:tgtEl>
                                          <p:spTgt spid="75"/>
                                        </p:tgtEl>
                                        <p:attrNameLst>
                                          <p:attrName>ppt_h</p:attrName>
                                        </p:attrNameLst>
                                      </p:cBhvr>
                                      <p:tavLst>
                                        <p:tav tm="0">
                                          <p:val>
                                            <p:fltVal val="0"/>
                                          </p:val>
                                        </p:tav>
                                        <p:tav tm="100000">
                                          <p:val>
                                            <p:strVal val="#ppt_h"/>
                                          </p:val>
                                        </p:tav>
                                      </p:tavLst>
                                    </p:anim>
                                    <p:animEffect transition="in" filter="fade">
                                      <p:cBhvr>
                                        <p:cTn id="47" dur="500"/>
                                        <p:tgtEl>
                                          <p:spTgt spid="75"/>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9">
                                            <p:txEl>
                                              <p:pRg st="0" end="0"/>
                                            </p:txEl>
                                          </p:spTgt>
                                        </p:tgtEl>
                                        <p:attrNameLst>
                                          <p:attrName>style.visibility</p:attrName>
                                        </p:attrNameLst>
                                      </p:cBhvr>
                                      <p:to>
                                        <p:strVal val="visible"/>
                                      </p:to>
                                    </p:set>
                                    <p:animEffect transition="in" filter="wipe(down)">
                                      <p:cBhvr>
                                        <p:cTn id="51" dur="500"/>
                                        <p:tgtEl>
                                          <p:spTgt spid="79">
                                            <p:txEl>
                                              <p:pRg st="0" end="0"/>
                                            </p:txEl>
                                          </p:spTgt>
                                        </p:tgtEl>
                                      </p:cBhvr>
                                    </p:animEffect>
                                  </p:childTnLst>
                                </p:cTn>
                              </p:par>
                            </p:childTnLst>
                          </p:cTn>
                        </p:par>
                        <p:par>
                          <p:cTn id="52" fill="hold">
                            <p:stCondLst>
                              <p:cond delay="5000"/>
                            </p:stCondLst>
                            <p:childTnLst>
                              <p:par>
                                <p:cTn id="53" presetID="53" presetClass="entr" presetSubtype="0" fill="hold" grpId="0" nodeType="afterEffect">
                                  <p:stCondLst>
                                    <p:cond delay="0"/>
                                  </p:stCondLst>
                                  <p:childTnLst>
                                    <p:set>
                                      <p:cBhvr>
                                        <p:cTn id="54" dur="1" fill="hold">
                                          <p:stCondLst>
                                            <p:cond delay="0"/>
                                          </p:stCondLst>
                                        </p:cTn>
                                        <p:tgtEl>
                                          <p:spTgt spid="83"/>
                                        </p:tgtEl>
                                        <p:attrNameLst>
                                          <p:attrName>style.visibility</p:attrName>
                                        </p:attrNameLst>
                                      </p:cBhvr>
                                      <p:to>
                                        <p:strVal val="visible"/>
                                      </p:to>
                                    </p:set>
                                    <p:anim calcmode="lin" valueType="num">
                                      <p:cBhvr>
                                        <p:cTn id="55" dur="500" fill="hold"/>
                                        <p:tgtEl>
                                          <p:spTgt spid="83"/>
                                        </p:tgtEl>
                                        <p:attrNameLst>
                                          <p:attrName>ppt_w</p:attrName>
                                        </p:attrNameLst>
                                      </p:cBhvr>
                                      <p:tavLst>
                                        <p:tav tm="0">
                                          <p:val>
                                            <p:fltVal val="0"/>
                                          </p:val>
                                        </p:tav>
                                        <p:tav tm="100000">
                                          <p:val>
                                            <p:strVal val="#ppt_w"/>
                                          </p:val>
                                        </p:tav>
                                      </p:tavLst>
                                    </p:anim>
                                    <p:anim calcmode="lin" valueType="num">
                                      <p:cBhvr>
                                        <p:cTn id="56" dur="500" fill="hold"/>
                                        <p:tgtEl>
                                          <p:spTgt spid="83"/>
                                        </p:tgtEl>
                                        <p:attrNameLst>
                                          <p:attrName>ppt_h</p:attrName>
                                        </p:attrNameLst>
                                      </p:cBhvr>
                                      <p:tavLst>
                                        <p:tav tm="0">
                                          <p:val>
                                            <p:fltVal val="0"/>
                                          </p:val>
                                        </p:tav>
                                        <p:tav tm="100000">
                                          <p:val>
                                            <p:strVal val="#ppt_h"/>
                                          </p:val>
                                        </p:tav>
                                      </p:tavLst>
                                    </p:anim>
                                    <p:animEffect transition="in" filter="fade">
                                      <p:cBhvr>
                                        <p:cTn id="57" dur="500"/>
                                        <p:tgtEl>
                                          <p:spTgt spid="83"/>
                                        </p:tgtEl>
                                      </p:cBhvr>
                                    </p:animEffect>
                                  </p:childTnLst>
                                </p:cTn>
                              </p:par>
                            </p:childTnLst>
                          </p:cTn>
                        </p:par>
                        <p:par>
                          <p:cTn id="58" fill="hold">
                            <p:stCondLst>
                              <p:cond delay="5500"/>
                            </p:stCondLst>
                            <p:childTnLst>
                              <p:par>
                                <p:cTn id="59" presetID="22" presetClass="entr" presetSubtype="4" fill="hold" grpId="0" nodeType="afterEffect" nodePh="1">
                                  <p:stCondLst>
                                    <p:cond delay="0"/>
                                  </p:stCondLst>
                                  <p:endCondLst>
                                    <p:cond evt="begin" delay="0">
                                      <p:tn val="59"/>
                                    </p:cond>
                                  </p:endCondLst>
                                  <p:childTnLst>
                                    <p:set>
                                      <p:cBhvr>
                                        <p:cTn id="60" dur="1" fill="hold">
                                          <p:stCondLst>
                                            <p:cond delay="0"/>
                                          </p:stCondLst>
                                        </p:cTn>
                                        <p:tgtEl>
                                          <p:spTgt spid="33">
                                            <p:txEl>
                                              <p:pRg st="0" end="0"/>
                                            </p:txEl>
                                          </p:spTgt>
                                        </p:tgtEl>
                                        <p:attrNameLst>
                                          <p:attrName>style.visibility</p:attrName>
                                        </p:attrNameLst>
                                      </p:cBhvr>
                                      <p:to>
                                        <p:strVal val="visible"/>
                                      </p:to>
                                    </p:set>
                                    <p:animEffect transition="in" filter="wipe(down)">
                                      <p:cBhvr>
                                        <p:cTn id="61"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3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1"/>
                        </p:tgtEl>
                        <p:attrNameLst>
                          <p:attrName>style.visibility</p:attrName>
                        </p:attrNameLst>
                      </p:cBhvr>
                      <p:to>
                        <p:strVal val="visible"/>
                      </p:to>
                    </p:set>
                    <p:animEffect transition="in" filter="wipe(down)">
                      <p:cBhvr>
                        <p:cTn dur="500"/>
                        <p:tgtEl>
                          <p:spTgt spid="31"/>
                        </p:tgtEl>
                      </p:cBhvr>
                    </p:animEffect>
                  </p:childTnLst>
                </p:cTn>
              </p:par>
            </p:tnLst>
          </p:tmpl>
        </p:tmplLst>
      </p:bldP>
      <p:bldP spid="3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Effect transition="in" filter="wipe(down)">
                      <p:cBhvr>
                        <p:cTn dur="500"/>
                        <p:tgtEl>
                          <p:spTgt spid="32"/>
                        </p:tgtEl>
                      </p:cBhvr>
                    </p:animEffect>
                  </p:childTnLst>
                </p:cTn>
              </p:par>
            </p:tnLst>
          </p:tmpl>
        </p:tmplLst>
      </p:bldP>
      <p:bldP spid="3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3"/>
                        </p:tgtEl>
                        <p:attrNameLst>
                          <p:attrName>style.visibility</p:attrName>
                        </p:attrNameLst>
                      </p:cBhvr>
                      <p:to>
                        <p:strVal val="visible"/>
                      </p:to>
                    </p:set>
                    <p:animEffect transition="in" filter="wipe(down)">
                      <p:cBhvr>
                        <p:cTn dur="500"/>
                        <p:tgtEl>
                          <p:spTgt spid="33"/>
                        </p:tgtEl>
                      </p:cBhvr>
                    </p:animEffect>
                  </p:childTnLst>
                </p:cTn>
              </p:par>
            </p:tnLst>
          </p:tmpl>
        </p:tmplLst>
      </p:bldP>
      <p:bldP spid="3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4"/>
                        </p:tgtEl>
                        <p:attrNameLst>
                          <p:attrName>style.visibility</p:attrName>
                        </p:attrNameLst>
                      </p:cBhvr>
                      <p:to>
                        <p:strVal val="visible"/>
                      </p:to>
                    </p:set>
                    <p:animEffect transition="in" filter="wipe(down)">
                      <p:cBhvr>
                        <p:cTn dur="500"/>
                        <p:tgtEl>
                          <p:spTgt spid="34"/>
                        </p:tgtEl>
                      </p:cBhvr>
                    </p:animEffect>
                  </p:childTnLst>
                </p:cTn>
              </p:par>
            </p:tnLst>
          </p:tmpl>
        </p:tmplLst>
      </p:bldP>
      <p:bldP spid="75" grpId="0" animBg="1"/>
      <p:bldP spid="63" grpId="0" animBg="1"/>
      <p:bldP spid="73" grpId="0" animBg="1"/>
      <p:bldP spid="83"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am07">
    <p:spTree>
      <p:nvGrpSpPr>
        <p:cNvPr id="1" name=""/>
        <p:cNvGrpSpPr/>
        <p:nvPr/>
      </p:nvGrpSpPr>
      <p:grpSpPr>
        <a:xfrm>
          <a:off x="0" y="0"/>
          <a:ext cx="0" cy="0"/>
          <a:chOff x="0" y="0"/>
          <a:chExt cx="0" cy="0"/>
        </a:xfrm>
      </p:grpSpPr>
      <p:sp>
        <p:nvSpPr>
          <p:cNvPr id="30" name="Text Placeholder 3"/>
          <p:cNvSpPr>
            <a:spLocks noGrp="1"/>
          </p:cNvSpPr>
          <p:nvPr>
            <p:ph type="body" sz="half" idx="16"/>
          </p:nvPr>
        </p:nvSpPr>
        <p:spPr>
          <a:xfrm>
            <a:off x="1725836" y="1453376"/>
            <a:ext cx="1388839" cy="381730"/>
          </a:xfrm>
          <a:prstGeom prst="rect">
            <a:avLst/>
          </a:prstGeom>
        </p:spPr>
        <p:txBody>
          <a:bodyPr wrap="square" lIns="0" tIns="0" rIns="0" bIns="0" anchor="t">
            <a:noAutofit/>
          </a:bodyPr>
          <a:lstStyle>
            <a:lvl1pPr marL="0" indent="0" algn="l">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31" name="Picture Placeholder 7"/>
          <p:cNvSpPr>
            <a:spLocks noGrp="1"/>
          </p:cNvSpPr>
          <p:nvPr>
            <p:ph type="pic" sz="quarter" idx="10" hasCustomPrompt="1"/>
          </p:nvPr>
        </p:nvSpPr>
        <p:spPr>
          <a:xfrm>
            <a:off x="449487" y="1472627"/>
            <a:ext cx="1169764" cy="1169415"/>
          </a:xfrm>
          <a:prstGeom prst="teardrop">
            <a:avLst/>
          </a:prstGeom>
          <a:ln w="28575">
            <a:solidFill>
              <a:schemeClr val="accent1"/>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32" name="Text Placeholder 3"/>
          <p:cNvSpPr>
            <a:spLocks noGrp="1"/>
          </p:cNvSpPr>
          <p:nvPr>
            <p:ph type="body" sz="half" idx="15"/>
          </p:nvPr>
        </p:nvSpPr>
        <p:spPr>
          <a:xfrm>
            <a:off x="1725836"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67" name="Text Placeholder 3"/>
          <p:cNvSpPr>
            <a:spLocks noGrp="1"/>
          </p:cNvSpPr>
          <p:nvPr>
            <p:ph type="body" sz="half" idx="17"/>
          </p:nvPr>
        </p:nvSpPr>
        <p:spPr>
          <a:xfrm>
            <a:off x="4486274" y="1453376"/>
            <a:ext cx="1388839" cy="381730"/>
          </a:xfrm>
          <a:prstGeom prst="rect">
            <a:avLst/>
          </a:prstGeom>
        </p:spPr>
        <p:txBody>
          <a:bodyPr wrap="square" lIns="0" tIns="0" rIns="0" bIns="0" anchor="t">
            <a:noAutofit/>
          </a:bodyPr>
          <a:lstStyle>
            <a:lvl1pPr marL="0" indent="0" algn="l">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68" name="Picture Placeholder 7"/>
          <p:cNvSpPr>
            <a:spLocks noGrp="1"/>
          </p:cNvSpPr>
          <p:nvPr>
            <p:ph type="pic" sz="quarter" idx="18" hasCustomPrompt="1"/>
          </p:nvPr>
        </p:nvSpPr>
        <p:spPr>
          <a:xfrm>
            <a:off x="3209925" y="1472627"/>
            <a:ext cx="1169764" cy="1169415"/>
          </a:xfrm>
          <a:prstGeom prst="teardrop">
            <a:avLst/>
          </a:prstGeom>
          <a:ln w="28575">
            <a:solidFill>
              <a:schemeClr val="accent2"/>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19"/>
          </p:nvPr>
        </p:nvSpPr>
        <p:spPr>
          <a:xfrm>
            <a:off x="448627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0"/>
          </p:nvPr>
        </p:nvSpPr>
        <p:spPr>
          <a:xfrm>
            <a:off x="7248524" y="1453376"/>
            <a:ext cx="1388839" cy="381730"/>
          </a:xfrm>
          <a:prstGeom prst="rect">
            <a:avLst/>
          </a:prstGeom>
        </p:spPr>
        <p:txBody>
          <a:bodyPr wrap="square" lIns="0" tIns="0" rIns="0" bIns="0" anchor="t">
            <a:noAutofit/>
          </a:bodyPr>
          <a:lstStyle>
            <a:lvl1pPr marL="0" indent="0" algn="l">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1" name="Picture Placeholder 7"/>
          <p:cNvSpPr>
            <a:spLocks noGrp="1"/>
          </p:cNvSpPr>
          <p:nvPr>
            <p:ph type="pic" sz="quarter" idx="21" hasCustomPrompt="1"/>
          </p:nvPr>
        </p:nvSpPr>
        <p:spPr>
          <a:xfrm>
            <a:off x="5972175" y="1472627"/>
            <a:ext cx="1169764" cy="1169415"/>
          </a:xfrm>
          <a:prstGeom prst="teardrop">
            <a:avLst/>
          </a:prstGeom>
          <a:ln w="28575">
            <a:solidFill>
              <a:schemeClr val="accent3"/>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2" name="Text Placeholder 3"/>
          <p:cNvSpPr>
            <a:spLocks noGrp="1"/>
          </p:cNvSpPr>
          <p:nvPr>
            <p:ph type="body" sz="half" idx="22"/>
          </p:nvPr>
        </p:nvSpPr>
        <p:spPr>
          <a:xfrm>
            <a:off x="7248524" y="1866293"/>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3" name="Text Placeholder 3"/>
          <p:cNvSpPr>
            <a:spLocks noGrp="1"/>
          </p:cNvSpPr>
          <p:nvPr>
            <p:ph type="body" sz="half" idx="23"/>
          </p:nvPr>
        </p:nvSpPr>
        <p:spPr>
          <a:xfrm>
            <a:off x="1725836" y="2987508"/>
            <a:ext cx="1388839" cy="381730"/>
          </a:xfrm>
          <a:prstGeom prst="rect">
            <a:avLst/>
          </a:prstGeom>
        </p:spPr>
        <p:txBody>
          <a:bodyPr wrap="square" lIns="0" tIns="0" rIns="0" bIns="0" anchor="t">
            <a:noAutofit/>
          </a:bodyPr>
          <a:lstStyle>
            <a:lvl1pPr marL="0" indent="0" algn="l">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4" name="Picture Placeholder 7"/>
          <p:cNvSpPr>
            <a:spLocks noGrp="1"/>
          </p:cNvSpPr>
          <p:nvPr>
            <p:ph type="pic" sz="quarter" idx="24" hasCustomPrompt="1"/>
          </p:nvPr>
        </p:nvSpPr>
        <p:spPr>
          <a:xfrm>
            <a:off x="449487" y="3006759"/>
            <a:ext cx="1169764" cy="1169415"/>
          </a:xfrm>
          <a:prstGeom prst="teardrop">
            <a:avLst/>
          </a:prstGeom>
          <a:ln w="28575">
            <a:solidFill>
              <a:schemeClr val="accent4"/>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5" name="Text Placeholder 3"/>
          <p:cNvSpPr>
            <a:spLocks noGrp="1"/>
          </p:cNvSpPr>
          <p:nvPr>
            <p:ph type="body" sz="half" idx="25"/>
          </p:nvPr>
        </p:nvSpPr>
        <p:spPr>
          <a:xfrm>
            <a:off x="1725836"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6" name="Text Placeholder 3"/>
          <p:cNvSpPr>
            <a:spLocks noGrp="1"/>
          </p:cNvSpPr>
          <p:nvPr>
            <p:ph type="body" sz="half" idx="26"/>
          </p:nvPr>
        </p:nvSpPr>
        <p:spPr>
          <a:xfrm>
            <a:off x="4486274" y="2987508"/>
            <a:ext cx="1388839" cy="381730"/>
          </a:xfrm>
          <a:prstGeom prst="rect">
            <a:avLst/>
          </a:prstGeom>
        </p:spPr>
        <p:txBody>
          <a:bodyPr wrap="square" lIns="0" tIns="0" rIns="0" bIns="0" anchor="t">
            <a:noAutofit/>
          </a:bodyPr>
          <a:lstStyle>
            <a:lvl1pPr marL="0" indent="0" algn="l">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77" name="Picture Placeholder 7"/>
          <p:cNvSpPr>
            <a:spLocks noGrp="1"/>
          </p:cNvSpPr>
          <p:nvPr>
            <p:ph type="pic" sz="quarter" idx="27" hasCustomPrompt="1"/>
          </p:nvPr>
        </p:nvSpPr>
        <p:spPr>
          <a:xfrm>
            <a:off x="3209925" y="3006759"/>
            <a:ext cx="1169764" cy="1169415"/>
          </a:xfrm>
          <a:prstGeom prst="teardrop">
            <a:avLst/>
          </a:prstGeom>
          <a:ln w="28575">
            <a:solidFill>
              <a:schemeClr val="accent5"/>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78" name="Text Placeholder 3"/>
          <p:cNvSpPr>
            <a:spLocks noGrp="1"/>
          </p:cNvSpPr>
          <p:nvPr>
            <p:ph type="body" sz="half" idx="28"/>
          </p:nvPr>
        </p:nvSpPr>
        <p:spPr>
          <a:xfrm>
            <a:off x="448627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9" name="Text Placeholder 3"/>
          <p:cNvSpPr>
            <a:spLocks noGrp="1"/>
          </p:cNvSpPr>
          <p:nvPr>
            <p:ph type="body" sz="half" idx="29"/>
          </p:nvPr>
        </p:nvSpPr>
        <p:spPr>
          <a:xfrm>
            <a:off x="7248524" y="2987508"/>
            <a:ext cx="1388839" cy="381730"/>
          </a:xfrm>
          <a:prstGeom prst="rect">
            <a:avLst/>
          </a:prstGeom>
        </p:spPr>
        <p:txBody>
          <a:bodyPr wrap="square" lIns="0" tIns="0" rIns="0" bIns="0" anchor="t">
            <a:noAutofit/>
          </a:bodyPr>
          <a:lstStyle>
            <a:lvl1pPr marL="0" indent="0" algn="l">
              <a:buNone/>
              <a:defRPr sz="1100" b="1" baseline="0">
                <a:solidFill>
                  <a:schemeClr val="accent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a:p>
            <a:pPr lvl="0"/>
            <a:endParaRPr lang="en-US" dirty="0"/>
          </a:p>
        </p:txBody>
      </p:sp>
      <p:sp>
        <p:nvSpPr>
          <p:cNvPr id="80" name="Picture Placeholder 7"/>
          <p:cNvSpPr>
            <a:spLocks noGrp="1"/>
          </p:cNvSpPr>
          <p:nvPr>
            <p:ph type="pic" sz="quarter" idx="30" hasCustomPrompt="1"/>
          </p:nvPr>
        </p:nvSpPr>
        <p:spPr>
          <a:xfrm>
            <a:off x="5972175" y="3006759"/>
            <a:ext cx="1169764" cy="1169415"/>
          </a:xfrm>
          <a:prstGeom prst="teardrop">
            <a:avLst/>
          </a:prstGeom>
          <a:ln w="28575">
            <a:solidFill>
              <a:schemeClr val="accent6"/>
            </a:solidFill>
          </a:ln>
        </p:spPr>
        <p:txBody>
          <a:bodyPr bIns="182880" anchor="b"/>
          <a:lstStyle>
            <a:lvl1pPr algn="ctr">
              <a:buNone/>
              <a:defRPr sz="9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31"/>
          </p:nvPr>
        </p:nvSpPr>
        <p:spPr>
          <a:xfrm>
            <a:off x="7248524" y="3400425"/>
            <a:ext cx="1388839" cy="857858"/>
          </a:xfrm>
          <a:prstGeom prst="rect">
            <a:avLst/>
          </a:prstGeom>
        </p:spPr>
        <p:txBody>
          <a:bodyPr wrap="square" lIns="0" tIns="0" rIns="0" bIns="0" anchor="t">
            <a:noAutofit/>
          </a:bodyPr>
          <a:lstStyle>
            <a:lvl1pPr marL="0" indent="0" algn="l">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24" name="Oval 2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4204660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2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30">
                                            <p:txEl>
                                              <p:pRg st="0" end="0"/>
                                            </p:txEl>
                                          </p:spTgt>
                                        </p:tgtEl>
                                        <p:attrNameLst>
                                          <p:attrName>style.visibility</p:attrName>
                                        </p:attrNameLst>
                                      </p:cBhvr>
                                      <p:to>
                                        <p:strVal val="visible"/>
                                      </p:to>
                                    </p:set>
                                    <p:animEffect transition="in" filter="wipe(down)">
                                      <p:cBhvr>
                                        <p:cTn id="21" dur="500"/>
                                        <p:tgtEl>
                                          <p:spTgt spid="30">
                                            <p:txEl>
                                              <p:pRg st="0" end="0"/>
                                            </p:txEl>
                                          </p:spTgt>
                                        </p:tgtEl>
                                      </p:cBhvr>
                                    </p:animEffect>
                                  </p:childTnLst>
                                </p:cTn>
                              </p:par>
                            </p:childTnLst>
                          </p:cTn>
                        </p:par>
                        <p:par>
                          <p:cTn id="22" fill="hold">
                            <p:stCondLst>
                              <p:cond delay="2000"/>
                            </p:stCondLst>
                            <p:childTnLst>
                              <p:par>
                                <p:cTn id="23" presetID="2" presetClass="entr" presetSubtype="4" accel="50000" decel="50000" fill="hold" grpId="0" nodeType="afterEffect" nodePh="1">
                                  <p:stCondLst>
                                    <p:cond delay="0"/>
                                  </p:stCondLst>
                                  <p:endCondLst>
                                    <p:cond evt="begin" delay="0">
                                      <p:tn val="23"/>
                                    </p:cond>
                                  </p:endCondLst>
                                  <p:childTnLst>
                                    <p:set>
                                      <p:cBhvr>
                                        <p:cTn id="24" dur="1" fill="hold">
                                          <p:stCondLst>
                                            <p:cond delay="0"/>
                                          </p:stCondLst>
                                        </p:cTn>
                                        <p:tgtEl>
                                          <p:spTgt spid="32">
                                            <p:txEl>
                                              <p:pRg st="0" end="0"/>
                                            </p:txEl>
                                          </p:spTgt>
                                        </p:tgtEl>
                                        <p:attrNameLst>
                                          <p:attrName>style.visibility</p:attrName>
                                        </p:attrNameLst>
                                      </p:cBhvr>
                                      <p:to>
                                        <p:strVal val="visible"/>
                                      </p:to>
                                    </p:set>
                                    <p:anim calcmode="lin" valueType="num">
                                      <p:cBhvr additive="base">
                                        <p:cTn id="2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53" presetClass="entr" presetSubtype="0" fill="hold" grpId="0" nodeType="afterEffect">
                                  <p:stCondLst>
                                    <p:cond delay="0"/>
                                  </p:stCondLst>
                                  <p:childTnLst>
                                    <p:set>
                                      <p:cBhvr>
                                        <p:cTn id="29" dur="1" fill="hold">
                                          <p:stCondLst>
                                            <p:cond delay="0"/>
                                          </p:stCondLst>
                                        </p:cTn>
                                        <p:tgtEl>
                                          <p:spTgt spid="68"/>
                                        </p:tgtEl>
                                        <p:attrNameLst>
                                          <p:attrName>style.visibility</p:attrName>
                                        </p:attrNameLst>
                                      </p:cBhvr>
                                      <p:to>
                                        <p:strVal val="visible"/>
                                      </p:to>
                                    </p:set>
                                    <p:anim calcmode="lin" valueType="num">
                                      <p:cBhvr>
                                        <p:cTn id="30" dur="500" fill="hold"/>
                                        <p:tgtEl>
                                          <p:spTgt spid="68"/>
                                        </p:tgtEl>
                                        <p:attrNameLst>
                                          <p:attrName>ppt_w</p:attrName>
                                        </p:attrNameLst>
                                      </p:cBhvr>
                                      <p:tavLst>
                                        <p:tav tm="0">
                                          <p:val>
                                            <p:fltVal val="0"/>
                                          </p:val>
                                        </p:tav>
                                        <p:tav tm="100000">
                                          <p:val>
                                            <p:strVal val="#ppt_w"/>
                                          </p:val>
                                        </p:tav>
                                      </p:tavLst>
                                    </p:anim>
                                    <p:anim calcmode="lin" valueType="num">
                                      <p:cBhvr>
                                        <p:cTn id="31" dur="500" fill="hold"/>
                                        <p:tgtEl>
                                          <p:spTgt spid="68"/>
                                        </p:tgtEl>
                                        <p:attrNameLst>
                                          <p:attrName>ppt_h</p:attrName>
                                        </p:attrNameLst>
                                      </p:cBhvr>
                                      <p:tavLst>
                                        <p:tav tm="0">
                                          <p:val>
                                            <p:fltVal val="0"/>
                                          </p:val>
                                        </p:tav>
                                        <p:tav tm="100000">
                                          <p:val>
                                            <p:strVal val="#ppt_h"/>
                                          </p:val>
                                        </p:tav>
                                      </p:tavLst>
                                    </p:anim>
                                    <p:animEffect transition="in" filter="fade">
                                      <p:cBhvr>
                                        <p:cTn id="32" dur="500"/>
                                        <p:tgtEl>
                                          <p:spTgt spid="68"/>
                                        </p:tgtEl>
                                      </p:cBhvr>
                                    </p:animEffect>
                                  </p:childTnLst>
                                </p:cTn>
                              </p:par>
                            </p:childTnLst>
                          </p:cTn>
                        </p:par>
                        <p:par>
                          <p:cTn id="33" fill="hold">
                            <p:stCondLst>
                              <p:cond delay="3000"/>
                            </p:stCondLst>
                            <p:childTnLst>
                              <p:par>
                                <p:cTn id="34" presetID="2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67">
                                            <p:txEl>
                                              <p:pRg st="0" end="0"/>
                                            </p:txEl>
                                          </p:spTgt>
                                        </p:tgtEl>
                                        <p:attrNameLst>
                                          <p:attrName>style.visibility</p:attrName>
                                        </p:attrNameLst>
                                      </p:cBhvr>
                                      <p:to>
                                        <p:strVal val="visible"/>
                                      </p:to>
                                    </p:set>
                                    <p:animEffect transition="in" filter="wipe(down)">
                                      <p:cBhvr>
                                        <p:cTn id="36" dur="500"/>
                                        <p:tgtEl>
                                          <p:spTgt spid="67">
                                            <p:txEl>
                                              <p:pRg st="0" end="0"/>
                                            </p:txEl>
                                          </p:spTgt>
                                        </p:tgtEl>
                                      </p:cBhvr>
                                    </p:animEffect>
                                  </p:childTnLst>
                                </p:cTn>
                              </p:par>
                            </p:childTnLst>
                          </p:cTn>
                        </p:par>
                        <p:par>
                          <p:cTn id="37" fill="hold">
                            <p:stCondLst>
                              <p:cond delay="3500"/>
                            </p:stCondLst>
                            <p:childTnLst>
                              <p:par>
                                <p:cTn id="38" presetID="2" presetClass="entr" presetSubtype="4" accel="50000" decel="50000" fill="hold" grpId="0" nodeType="afterEffect" nodePh="1">
                                  <p:stCondLst>
                                    <p:cond delay="0"/>
                                  </p:stCondLst>
                                  <p:endCondLst>
                                    <p:cond evt="begin" delay="0">
                                      <p:tn val="38"/>
                                    </p:cond>
                                  </p:endCondLst>
                                  <p:childTnLst>
                                    <p:set>
                                      <p:cBhvr>
                                        <p:cTn id="39" dur="1" fill="hold">
                                          <p:stCondLst>
                                            <p:cond delay="0"/>
                                          </p:stCondLst>
                                        </p:cTn>
                                        <p:tgtEl>
                                          <p:spTgt spid="69">
                                            <p:txEl>
                                              <p:pRg st="0" end="0"/>
                                            </p:txEl>
                                          </p:spTgt>
                                        </p:tgtEl>
                                        <p:attrNameLst>
                                          <p:attrName>style.visibility</p:attrName>
                                        </p:attrNameLst>
                                      </p:cBhvr>
                                      <p:to>
                                        <p:strVal val="visible"/>
                                      </p:to>
                                    </p:set>
                                    <p:anim calcmode="lin" valueType="num">
                                      <p:cBhvr additive="base">
                                        <p:cTn id="40"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42" fill="hold">
                            <p:stCondLst>
                              <p:cond delay="4000"/>
                            </p:stCondLst>
                            <p:childTnLst>
                              <p:par>
                                <p:cTn id="43" presetID="53" presetClass="entr" presetSubtype="0" fill="hold" grpId="0" nodeType="afterEffect">
                                  <p:stCondLst>
                                    <p:cond delay="0"/>
                                  </p:stCondLst>
                                  <p:childTnLst>
                                    <p:set>
                                      <p:cBhvr>
                                        <p:cTn id="44" dur="1" fill="hold">
                                          <p:stCondLst>
                                            <p:cond delay="0"/>
                                          </p:stCondLst>
                                        </p:cTn>
                                        <p:tgtEl>
                                          <p:spTgt spid="71"/>
                                        </p:tgtEl>
                                        <p:attrNameLst>
                                          <p:attrName>style.visibility</p:attrName>
                                        </p:attrNameLst>
                                      </p:cBhvr>
                                      <p:to>
                                        <p:strVal val="visible"/>
                                      </p:to>
                                    </p:set>
                                    <p:anim calcmode="lin" valueType="num">
                                      <p:cBhvr>
                                        <p:cTn id="45" dur="500" fill="hold"/>
                                        <p:tgtEl>
                                          <p:spTgt spid="71"/>
                                        </p:tgtEl>
                                        <p:attrNameLst>
                                          <p:attrName>ppt_w</p:attrName>
                                        </p:attrNameLst>
                                      </p:cBhvr>
                                      <p:tavLst>
                                        <p:tav tm="0">
                                          <p:val>
                                            <p:fltVal val="0"/>
                                          </p:val>
                                        </p:tav>
                                        <p:tav tm="100000">
                                          <p:val>
                                            <p:strVal val="#ppt_w"/>
                                          </p:val>
                                        </p:tav>
                                      </p:tavLst>
                                    </p:anim>
                                    <p:anim calcmode="lin" valueType="num">
                                      <p:cBhvr>
                                        <p:cTn id="46" dur="500" fill="hold"/>
                                        <p:tgtEl>
                                          <p:spTgt spid="71"/>
                                        </p:tgtEl>
                                        <p:attrNameLst>
                                          <p:attrName>ppt_h</p:attrName>
                                        </p:attrNameLst>
                                      </p:cBhvr>
                                      <p:tavLst>
                                        <p:tav tm="0">
                                          <p:val>
                                            <p:fltVal val="0"/>
                                          </p:val>
                                        </p:tav>
                                        <p:tav tm="100000">
                                          <p:val>
                                            <p:strVal val="#ppt_h"/>
                                          </p:val>
                                        </p:tav>
                                      </p:tavLst>
                                    </p:anim>
                                    <p:animEffect transition="in" filter="fade">
                                      <p:cBhvr>
                                        <p:cTn id="47" dur="500"/>
                                        <p:tgtEl>
                                          <p:spTgt spid="71"/>
                                        </p:tgtEl>
                                      </p:cBhvr>
                                    </p:animEffect>
                                  </p:childTnLst>
                                </p:cTn>
                              </p:par>
                            </p:childTnLst>
                          </p:cTn>
                        </p:par>
                        <p:par>
                          <p:cTn id="48" fill="hold">
                            <p:stCondLst>
                              <p:cond delay="4500"/>
                            </p:stCondLst>
                            <p:childTnLst>
                              <p:par>
                                <p:cTn id="49" presetID="22" presetClass="entr" presetSubtype="4" fill="hold" grpId="0" nodeType="afterEffect" nodePh="1">
                                  <p:stCondLst>
                                    <p:cond delay="0"/>
                                  </p:stCondLst>
                                  <p:endCondLst>
                                    <p:cond evt="begin" delay="0">
                                      <p:tn val="49"/>
                                    </p:cond>
                                  </p:endCondLst>
                                  <p:childTnLst>
                                    <p:set>
                                      <p:cBhvr>
                                        <p:cTn id="50" dur="1" fill="hold">
                                          <p:stCondLst>
                                            <p:cond delay="0"/>
                                          </p:stCondLst>
                                        </p:cTn>
                                        <p:tgtEl>
                                          <p:spTgt spid="70">
                                            <p:txEl>
                                              <p:pRg st="0" end="0"/>
                                            </p:txEl>
                                          </p:spTgt>
                                        </p:tgtEl>
                                        <p:attrNameLst>
                                          <p:attrName>style.visibility</p:attrName>
                                        </p:attrNameLst>
                                      </p:cBhvr>
                                      <p:to>
                                        <p:strVal val="visible"/>
                                      </p:to>
                                    </p:set>
                                    <p:animEffect transition="in" filter="wipe(down)">
                                      <p:cBhvr>
                                        <p:cTn id="51" dur="500"/>
                                        <p:tgtEl>
                                          <p:spTgt spid="70">
                                            <p:txEl>
                                              <p:pRg st="0" end="0"/>
                                            </p:txEl>
                                          </p:spTgt>
                                        </p:tgtEl>
                                      </p:cBhvr>
                                    </p:animEffect>
                                  </p:childTnLst>
                                </p:cTn>
                              </p:par>
                            </p:childTnLst>
                          </p:cTn>
                        </p:par>
                        <p:par>
                          <p:cTn id="52" fill="hold">
                            <p:stCondLst>
                              <p:cond delay="5000"/>
                            </p:stCondLst>
                            <p:childTnLst>
                              <p:par>
                                <p:cTn id="53" presetID="2" presetClass="entr" presetSubtype="4" accel="50000" decel="50000" fill="hold" grpId="0" nodeType="afterEffect" nodePh="1">
                                  <p:stCondLst>
                                    <p:cond delay="0"/>
                                  </p:stCondLst>
                                  <p:endCondLst>
                                    <p:cond evt="begin" delay="0">
                                      <p:tn val="53"/>
                                    </p:cond>
                                  </p:endCondLst>
                                  <p:childTnLst>
                                    <p:set>
                                      <p:cBhvr>
                                        <p:cTn id="54" dur="1" fill="hold">
                                          <p:stCondLst>
                                            <p:cond delay="0"/>
                                          </p:stCondLst>
                                        </p:cTn>
                                        <p:tgtEl>
                                          <p:spTgt spid="72">
                                            <p:txEl>
                                              <p:pRg st="0" end="0"/>
                                            </p:txEl>
                                          </p:spTgt>
                                        </p:tgtEl>
                                        <p:attrNameLst>
                                          <p:attrName>style.visibility</p:attrName>
                                        </p:attrNameLst>
                                      </p:cBhvr>
                                      <p:to>
                                        <p:strVal val="visible"/>
                                      </p:to>
                                    </p:set>
                                    <p:anim calcmode="lin" valueType="num">
                                      <p:cBhvr additive="base">
                                        <p:cTn id="55" dur="500" fill="hold"/>
                                        <p:tgtEl>
                                          <p:spTgt spid="72">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2">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53" presetClass="entr" presetSubtype="0" fill="hold" grpId="0" nodeType="afterEffect">
                                  <p:stCondLst>
                                    <p:cond delay="0"/>
                                  </p:stCondLst>
                                  <p:childTnLst>
                                    <p:set>
                                      <p:cBhvr>
                                        <p:cTn id="59" dur="1" fill="hold">
                                          <p:stCondLst>
                                            <p:cond delay="0"/>
                                          </p:stCondLst>
                                        </p:cTn>
                                        <p:tgtEl>
                                          <p:spTgt spid="74"/>
                                        </p:tgtEl>
                                        <p:attrNameLst>
                                          <p:attrName>style.visibility</p:attrName>
                                        </p:attrNameLst>
                                      </p:cBhvr>
                                      <p:to>
                                        <p:strVal val="visible"/>
                                      </p:to>
                                    </p:set>
                                    <p:anim calcmode="lin" valueType="num">
                                      <p:cBhvr>
                                        <p:cTn id="60" dur="500" fill="hold"/>
                                        <p:tgtEl>
                                          <p:spTgt spid="74"/>
                                        </p:tgtEl>
                                        <p:attrNameLst>
                                          <p:attrName>ppt_w</p:attrName>
                                        </p:attrNameLst>
                                      </p:cBhvr>
                                      <p:tavLst>
                                        <p:tav tm="0">
                                          <p:val>
                                            <p:fltVal val="0"/>
                                          </p:val>
                                        </p:tav>
                                        <p:tav tm="100000">
                                          <p:val>
                                            <p:strVal val="#ppt_w"/>
                                          </p:val>
                                        </p:tav>
                                      </p:tavLst>
                                    </p:anim>
                                    <p:anim calcmode="lin" valueType="num">
                                      <p:cBhvr>
                                        <p:cTn id="61" dur="500" fill="hold"/>
                                        <p:tgtEl>
                                          <p:spTgt spid="74"/>
                                        </p:tgtEl>
                                        <p:attrNameLst>
                                          <p:attrName>ppt_h</p:attrName>
                                        </p:attrNameLst>
                                      </p:cBhvr>
                                      <p:tavLst>
                                        <p:tav tm="0">
                                          <p:val>
                                            <p:fltVal val="0"/>
                                          </p:val>
                                        </p:tav>
                                        <p:tav tm="100000">
                                          <p:val>
                                            <p:strVal val="#ppt_h"/>
                                          </p:val>
                                        </p:tav>
                                      </p:tavLst>
                                    </p:anim>
                                    <p:animEffect transition="in" filter="fade">
                                      <p:cBhvr>
                                        <p:cTn id="62" dur="500"/>
                                        <p:tgtEl>
                                          <p:spTgt spid="74"/>
                                        </p:tgtEl>
                                      </p:cBhvr>
                                    </p:animEffect>
                                  </p:childTnLst>
                                </p:cTn>
                              </p:par>
                            </p:childTnLst>
                          </p:cTn>
                        </p:par>
                        <p:par>
                          <p:cTn id="63" fill="hold">
                            <p:stCondLst>
                              <p:cond delay="60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3">
                                            <p:txEl>
                                              <p:pRg st="0" end="0"/>
                                            </p:txEl>
                                          </p:spTgt>
                                        </p:tgtEl>
                                        <p:attrNameLst>
                                          <p:attrName>style.visibility</p:attrName>
                                        </p:attrNameLst>
                                      </p:cBhvr>
                                      <p:to>
                                        <p:strVal val="visible"/>
                                      </p:to>
                                    </p:set>
                                    <p:animEffect transition="in" filter="wipe(down)">
                                      <p:cBhvr>
                                        <p:cTn id="66" dur="500"/>
                                        <p:tgtEl>
                                          <p:spTgt spid="73">
                                            <p:txEl>
                                              <p:pRg st="0" end="0"/>
                                            </p:txEl>
                                          </p:spTgt>
                                        </p:tgtEl>
                                      </p:cBhvr>
                                    </p:animEffect>
                                  </p:childTnLst>
                                </p:cTn>
                              </p:par>
                            </p:childTnLst>
                          </p:cTn>
                        </p:par>
                        <p:par>
                          <p:cTn id="67" fill="hold">
                            <p:stCondLst>
                              <p:cond delay="6500"/>
                            </p:stCondLst>
                            <p:childTnLst>
                              <p:par>
                                <p:cTn id="68" presetID="2" presetClass="entr" presetSubtype="4" accel="50000" decel="50000" fill="hold" grpId="0" nodeType="afterEffect" nodePh="1">
                                  <p:stCondLst>
                                    <p:cond delay="0"/>
                                  </p:stCondLst>
                                  <p:endCondLst>
                                    <p:cond evt="begin" delay="0">
                                      <p:tn val="68"/>
                                    </p:cond>
                                  </p:endCondLst>
                                  <p:childTnLst>
                                    <p:set>
                                      <p:cBhvr>
                                        <p:cTn id="69" dur="1" fill="hold">
                                          <p:stCondLst>
                                            <p:cond delay="0"/>
                                          </p:stCondLst>
                                        </p:cTn>
                                        <p:tgtEl>
                                          <p:spTgt spid="75">
                                            <p:txEl>
                                              <p:pRg st="0" end="0"/>
                                            </p:txEl>
                                          </p:spTgt>
                                        </p:tgtEl>
                                        <p:attrNameLst>
                                          <p:attrName>style.visibility</p:attrName>
                                        </p:attrNameLst>
                                      </p:cBhvr>
                                      <p:to>
                                        <p:strVal val="visible"/>
                                      </p:to>
                                    </p:set>
                                    <p:anim calcmode="lin" valueType="num">
                                      <p:cBhvr additive="base">
                                        <p:cTn id="70"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par>
                          <p:cTn id="72" fill="hold">
                            <p:stCondLst>
                              <p:cond delay="7000"/>
                            </p:stCondLst>
                            <p:childTnLst>
                              <p:par>
                                <p:cTn id="73" presetID="53" presetClass="entr" presetSubtype="0" fill="hold" grpId="0" nodeType="after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500" fill="hold"/>
                                        <p:tgtEl>
                                          <p:spTgt spid="77"/>
                                        </p:tgtEl>
                                        <p:attrNameLst>
                                          <p:attrName>ppt_w</p:attrName>
                                        </p:attrNameLst>
                                      </p:cBhvr>
                                      <p:tavLst>
                                        <p:tav tm="0">
                                          <p:val>
                                            <p:fltVal val="0"/>
                                          </p:val>
                                        </p:tav>
                                        <p:tav tm="100000">
                                          <p:val>
                                            <p:strVal val="#ppt_w"/>
                                          </p:val>
                                        </p:tav>
                                      </p:tavLst>
                                    </p:anim>
                                    <p:anim calcmode="lin" valueType="num">
                                      <p:cBhvr>
                                        <p:cTn id="76" dur="500" fill="hold"/>
                                        <p:tgtEl>
                                          <p:spTgt spid="77"/>
                                        </p:tgtEl>
                                        <p:attrNameLst>
                                          <p:attrName>ppt_h</p:attrName>
                                        </p:attrNameLst>
                                      </p:cBhvr>
                                      <p:tavLst>
                                        <p:tav tm="0">
                                          <p:val>
                                            <p:fltVal val="0"/>
                                          </p:val>
                                        </p:tav>
                                        <p:tav tm="100000">
                                          <p:val>
                                            <p:strVal val="#ppt_h"/>
                                          </p:val>
                                        </p:tav>
                                      </p:tavLst>
                                    </p:anim>
                                    <p:animEffect transition="in" filter="fade">
                                      <p:cBhvr>
                                        <p:cTn id="77" dur="500"/>
                                        <p:tgtEl>
                                          <p:spTgt spid="77"/>
                                        </p:tgtEl>
                                      </p:cBhvr>
                                    </p:animEffect>
                                  </p:childTnLst>
                                </p:cTn>
                              </p:par>
                            </p:childTnLst>
                          </p:cTn>
                        </p:par>
                        <p:par>
                          <p:cTn id="78" fill="hold">
                            <p:stCondLst>
                              <p:cond delay="7500"/>
                            </p:stCondLst>
                            <p:childTnLst>
                              <p:par>
                                <p:cTn id="79" presetID="22" presetClass="entr" presetSubtype="4" fill="hold" grpId="0" nodeType="afterEffect" nodePh="1">
                                  <p:stCondLst>
                                    <p:cond delay="0"/>
                                  </p:stCondLst>
                                  <p:endCondLst>
                                    <p:cond evt="begin" delay="0">
                                      <p:tn val="79"/>
                                    </p:cond>
                                  </p:endCondLst>
                                  <p:childTnLst>
                                    <p:set>
                                      <p:cBhvr>
                                        <p:cTn id="80" dur="1" fill="hold">
                                          <p:stCondLst>
                                            <p:cond delay="0"/>
                                          </p:stCondLst>
                                        </p:cTn>
                                        <p:tgtEl>
                                          <p:spTgt spid="76">
                                            <p:txEl>
                                              <p:pRg st="0" end="0"/>
                                            </p:txEl>
                                          </p:spTgt>
                                        </p:tgtEl>
                                        <p:attrNameLst>
                                          <p:attrName>style.visibility</p:attrName>
                                        </p:attrNameLst>
                                      </p:cBhvr>
                                      <p:to>
                                        <p:strVal val="visible"/>
                                      </p:to>
                                    </p:set>
                                    <p:animEffect transition="in" filter="wipe(down)">
                                      <p:cBhvr>
                                        <p:cTn id="81" dur="500"/>
                                        <p:tgtEl>
                                          <p:spTgt spid="76">
                                            <p:txEl>
                                              <p:pRg st="0" end="0"/>
                                            </p:txEl>
                                          </p:spTgt>
                                        </p:tgtEl>
                                      </p:cBhvr>
                                    </p:animEffect>
                                  </p:childTnLst>
                                </p:cTn>
                              </p:par>
                            </p:childTnLst>
                          </p:cTn>
                        </p:par>
                        <p:par>
                          <p:cTn id="82" fill="hold">
                            <p:stCondLst>
                              <p:cond delay="8000"/>
                            </p:stCondLst>
                            <p:childTnLst>
                              <p:par>
                                <p:cTn id="83" presetID="2" presetClass="entr" presetSubtype="4" accel="50000" decel="50000" fill="hold" grpId="0" nodeType="afterEffect" nodePh="1">
                                  <p:stCondLst>
                                    <p:cond delay="0"/>
                                  </p:stCondLst>
                                  <p:endCondLst>
                                    <p:cond evt="begin" delay="0">
                                      <p:tn val="83"/>
                                    </p:cond>
                                  </p:endCondLst>
                                  <p:childTnLst>
                                    <p:set>
                                      <p:cBhvr>
                                        <p:cTn id="84" dur="1" fill="hold">
                                          <p:stCondLst>
                                            <p:cond delay="0"/>
                                          </p:stCondLst>
                                        </p:cTn>
                                        <p:tgtEl>
                                          <p:spTgt spid="78">
                                            <p:txEl>
                                              <p:pRg st="0" end="0"/>
                                            </p:txEl>
                                          </p:spTgt>
                                        </p:tgtEl>
                                        <p:attrNameLst>
                                          <p:attrName>style.visibility</p:attrName>
                                        </p:attrNameLst>
                                      </p:cBhvr>
                                      <p:to>
                                        <p:strVal val="visible"/>
                                      </p:to>
                                    </p:set>
                                    <p:anim calcmode="lin" valueType="num">
                                      <p:cBhvr additive="base">
                                        <p:cTn id="85" dur="500" fill="hold"/>
                                        <p:tgtEl>
                                          <p:spTgt spid="78">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78">
                                            <p:txEl>
                                              <p:pRg st="0" end="0"/>
                                            </p:txEl>
                                          </p:spTgt>
                                        </p:tgtEl>
                                        <p:attrNameLst>
                                          <p:attrName>ppt_y</p:attrName>
                                        </p:attrNameLst>
                                      </p:cBhvr>
                                      <p:tavLst>
                                        <p:tav tm="0">
                                          <p:val>
                                            <p:strVal val="1+#ppt_h/2"/>
                                          </p:val>
                                        </p:tav>
                                        <p:tav tm="100000">
                                          <p:val>
                                            <p:strVal val="#ppt_y"/>
                                          </p:val>
                                        </p:tav>
                                      </p:tavLst>
                                    </p:anim>
                                  </p:childTnLst>
                                </p:cTn>
                              </p:par>
                            </p:childTnLst>
                          </p:cTn>
                        </p:par>
                        <p:par>
                          <p:cTn id="87" fill="hold">
                            <p:stCondLst>
                              <p:cond delay="8500"/>
                            </p:stCondLst>
                            <p:childTnLst>
                              <p:par>
                                <p:cTn id="88" presetID="53" presetClass="entr" presetSubtype="0"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 calcmode="lin" valueType="num">
                                      <p:cBhvr>
                                        <p:cTn id="90" dur="500" fill="hold"/>
                                        <p:tgtEl>
                                          <p:spTgt spid="80"/>
                                        </p:tgtEl>
                                        <p:attrNameLst>
                                          <p:attrName>ppt_w</p:attrName>
                                        </p:attrNameLst>
                                      </p:cBhvr>
                                      <p:tavLst>
                                        <p:tav tm="0">
                                          <p:val>
                                            <p:fltVal val="0"/>
                                          </p:val>
                                        </p:tav>
                                        <p:tav tm="100000">
                                          <p:val>
                                            <p:strVal val="#ppt_w"/>
                                          </p:val>
                                        </p:tav>
                                      </p:tavLst>
                                    </p:anim>
                                    <p:anim calcmode="lin" valueType="num">
                                      <p:cBhvr>
                                        <p:cTn id="91" dur="500" fill="hold"/>
                                        <p:tgtEl>
                                          <p:spTgt spid="80"/>
                                        </p:tgtEl>
                                        <p:attrNameLst>
                                          <p:attrName>ppt_h</p:attrName>
                                        </p:attrNameLst>
                                      </p:cBhvr>
                                      <p:tavLst>
                                        <p:tav tm="0">
                                          <p:val>
                                            <p:fltVal val="0"/>
                                          </p:val>
                                        </p:tav>
                                        <p:tav tm="100000">
                                          <p:val>
                                            <p:strVal val="#ppt_h"/>
                                          </p:val>
                                        </p:tav>
                                      </p:tavLst>
                                    </p:anim>
                                    <p:animEffect transition="in" filter="fade">
                                      <p:cBhvr>
                                        <p:cTn id="92" dur="500"/>
                                        <p:tgtEl>
                                          <p:spTgt spid="80"/>
                                        </p:tgtEl>
                                      </p:cBhvr>
                                    </p:animEffect>
                                  </p:childTnLst>
                                </p:cTn>
                              </p:par>
                            </p:childTnLst>
                          </p:cTn>
                        </p:par>
                        <p:par>
                          <p:cTn id="93" fill="hold">
                            <p:stCondLst>
                              <p:cond delay="9000"/>
                            </p:stCondLst>
                            <p:childTnLst>
                              <p:par>
                                <p:cTn id="94" presetID="22" presetClass="entr" presetSubtype="4" fill="hold" grpId="0" nodeType="afterEffect" nodePh="1">
                                  <p:stCondLst>
                                    <p:cond delay="0"/>
                                  </p:stCondLst>
                                  <p:endCondLst>
                                    <p:cond evt="begin" delay="0">
                                      <p:tn val="94"/>
                                    </p:cond>
                                  </p:endCondLst>
                                  <p:childTnLst>
                                    <p:set>
                                      <p:cBhvr>
                                        <p:cTn id="95" dur="1" fill="hold">
                                          <p:stCondLst>
                                            <p:cond delay="0"/>
                                          </p:stCondLst>
                                        </p:cTn>
                                        <p:tgtEl>
                                          <p:spTgt spid="79">
                                            <p:txEl>
                                              <p:pRg st="0" end="0"/>
                                            </p:txEl>
                                          </p:spTgt>
                                        </p:tgtEl>
                                        <p:attrNameLst>
                                          <p:attrName>style.visibility</p:attrName>
                                        </p:attrNameLst>
                                      </p:cBhvr>
                                      <p:to>
                                        <p:strVal val="visible"/>
                                      </p:to>
                                    </p:set>
                                    <p:animEffect transition="in" filter="wipe(down)">
                                      <p:cBhvr>
                                        <p:cTn id="96" dur="500"/>
                                        <p:tgtEl>
                                          <p:spTgt spid="79">
                                            <p:txEl>
                                              <p:pRg st="0" end="0"/>
                                            </p:txEl>
                                          </p:spTgt>
                                        </p:tgtEl>
                                      </p:cBhvr>
                                    </p:animEffect>
                                  </p:childTnLst>
                                </p:cTn>
                              </p:par>
                            </p:childTnLst>
                          </p:cTn>
                        </p:par>
                        <p:par>
                          <p:cTn id="97" fill="hold">
                            <p:stCondLst>
                              <p:cond delay="9500"/>
                            </p:stCondLst>
                            <p:childTnLst>
                              <p:par>
                                <p:cTn id="98" presetID="2" presetClass="entr" presetSubtype="4" accel="50000" decel="50000" fill="hold" grpId="0" nodeType="afterEffect" nodePh="1">
                                  <p:stCondLst>
                                    <p:cond delay="0"/>
                                  </p:stCondLst>
                                  <p:endCondLst>
                                    <p:cond evt="begin" delay="0">
                                      <p:tn val="98"/>
                                    </p:cond>
                                  </p:endCondLst>
                                  <p:childTnLst>
                                    <p:set>
                                      <p:cBhvr>
                                        <p:cTn id="99" dur="1" fill="hold">
                                          <p:stCondLst>
                                            <p:cond delay="0"/>
                                          </p:stCondLst>
                                        </p:cTn>
                                        <p:tgtEl>
                                          <p:spTgt spid="81">
                                            <p:txEl>
                                              <p:pRg st="0" end="0"/>
                                            </p:txEl>
                                          </p:spTgt>
                                        </p:tgtEl>
                                        <p:attrNameLst>
                                          <p:attrName>style.visibility</p:attrName>
                                        </p:attrNameLst>
                                      </p:cBhvr>
                                      <p:to>
                                        <p:strVal val="visible"/>
                                      </p:to>
                                    </p:set>
                                    <p:anim calcmode="lin" valueType="num">
                                      <p:cBhvr additive="base">
                                        <p:cTn id="100"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P spid="31" grpId="0" animBg="1"/>
      <p:bldP spid="3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animBg="1"/>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Effect transition="in" filter="wipe(down)">
                      <p:cBhvr>
                        <p:cTn dur="500"/>
                        <p:tgtEl>
                          <p:spTgt spid="70"/>
                        </p:tgtEl>
                      </p:cBhvr>
                    </p:animEffect>
                  </p:childTnLst>
                </p:cTn>
              </p:par>
            </p:tnLst>
          </p:tmpl>
        </p:tmplLst>
      </p:bldP>
      <p:bldP spid="71" grpId="0" animBg="1"/>
      <p:bldP spid="7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fill="hold"/>
                        <p:tgtEl>
                          <p:spTgt spid="72"/>
                        </p:tgtEl>
                        <p:attrNameLst>
                          <p:attrName>ppt_x</p:attrName>
                        </p:attrNameLst>
                      </p:cBhvr>
                      <p:tavLst>
                        <p:tav tm="0">
                          <p:val>
                            <p:strVal val="#ppt_x"/>
                          </p:val>
                        </p:tav>
                        <p:tav tm="100000">
                          <p:val>
                            <p:strVal val="#ppt_x"/>
                          </p:val>
                        </p:tav>
                      </p:tavLst>
                    </p:anim>
                    <p:anim calcmode="lin" valueType="num">
                      <p:cBhvr additive="base">
                        <p:cTn dur="500" fill="hold"/>
                        <p:tgtEl>
                          <p:spTgt spid="72"/>
                        </p:tgtEl>
                        <p:attrNameLst>
                          <p:attrName>ppt_y</p:attrName>
                        </p:attrNameLst>
                      </p:cBhvr>
                      <p:tavLst>
                        <p:tav tm="0">
                          <p:val>
                            <p:strVal val="1+#ppt_h/2"/>
                          </p:val>
                        </p:tav>
                        <p:tav tm="100000">
                          <p:val>
                            <p:strVal val="#ppt_y"/>
                          </p:val>
                        </p:tav>
                      </p:tavLst>
                    </p:anim>
                  </p:childTnLst>
                </p:cTn>
              </p:par>
            </p:tnLst>
          </p:tmpl>
        </p:tmplLst>
      </p:bldP>
      <p:bldP spid="7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3"/>
                        </p:tgtEl>
                        <p:attrNameLst>
                          <p:attrName>style.visibility</p:attrName>
                        </p:attrNameLst>
                      </p:cBhvr>
                      <p:to>
                        <p:strVal val="visible"/>
                      </p:to>
                    </p:set>
                    <p:animEffect transition="in" filter="wipe(down)">
                      <p:cBhvr>
                        <p:cTn dur="500"/>
                        <p:tgtEl>
                          <p:spTgt spid="73"/>
                        </p:tgtEl>
                      </p:cBhvr>
                    </p:animEffect>
                  </p:childTnLst>
                </p:cTn>
              </p:par>
            </p:tnLst>
          </p:tmpl>
        </p:tmplLst>
      </p:bldP>
      <p:bldP spid="74" grpId="0" animBg="1"/>
      <p:bldP spid="7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5"/>
                        </p:tgtEl>
                        <p:attrNameLst>
                          <p:attrName>style.visibility</p:attrName>
                        </p:attrNameLst>
                      </p:cBhvr>
                      <p:to>
                        <p:strVal val="visible"/>
                      </p:to>
                    </p:set>
                    <p:anim calcmode="lin" valueType="num">
                      <p:cBhvr additive="base">
                        <p:cTn dur="500" fill="hold"/>
                        <p:tgtEl>
                          <p:spTgt spid="75"/>
                        </p:tgtEl>
                        <p:attrNameLst>
                          <p:attrName>ppt_x</p:attrName>
                        </p:attrNameLst>
                      </p:cBhvr>
                      <p:tavLst>
                        <p:tav tm="0">
                          <p:val>
                            <p:strVal val="#ppt_x"/>
                          </p:val>
                        </p:tav>
                        <p:tav tm="100000">
                          <p:val>
                            <p:strVal val="#ppt_x"/>
                          </p:val>
                        </p:tav>
                      </p:tavLst>
                    </p:anim>
                    <p:anim calcmode="lin" valueType="num">
                      <p:cBhvr additive="base">
                        <p:cTn dur="500" fill="hold"/>
                        <p:tgtEl>
                          <p:spTgt spid="75"/>
                        </p:tgtEl>
                        <p:attrNameLst>
                          <p:attrName>ppt_y</p:attrName>
                        </p:attrNameLst>
                      </p:cBhvr>
                      <p:tavLst>
                        <p:tav tm="0">
                          <p:val>
                            <p:strVal val="1+#ppt_h/2"/>
                          </p:val>
                        </p:tav>
                        <p:tav tm="100000">
                          <p:val>
                            <p:strVal val="#ppt_y"/>
                          </p:val>
                        </p:tav>
                      </p:tavLst>
                    </p:anim>
                  </p:childTnLst>
                </p:cTn>
              </p:par>
            </p:tnLst>
          </p:tmpl>
        </p:tmplLst>
      </p:bldP>
      <p:bldP spid="7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Effect transition="in" filter="wipe(down)">
                      <p:cBhvr>
                        <p:cTn dur="500"/>
                        <p:tgtEl>
                          <p:spTgt spid="76"/>
                        </p:tgtEl>
                      </p:cBhvr>
                    </p:animEffect>
                  </p:childTnLst>
                </p:cTn>
              </p:par>
            </p:tnLst>
          </p:tmpl>
        </p:tmplLst>
      </p:bldP>
      <p:bldP spid="77" grpId="0" animBg="1"/>
      <p:bldP spid="7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fill="hold"/>
                        <p:tgtEl>
                          <p:spTgt spid="78"/>
                        </p:tgtEl>
                        <p:attrNameLst>
                          <p:attrName>ppt_x</p:attrName>
                        </p:attrNameLst>
                      </p:cBhvr>
                      <p:tavLst>
                        <p:tav tm="0">
                          <p:val>
                            <p:strVal val="#ppt_x"/>
                          </p:val>
                        </p:tav>
                        <p:tav tm="100000">
                          <p:val>
                            <p:strVal val="#ppt_x"/>
                          </p:val>
                        </p:tav>
                      </p:tavLst>
                    </p:anim>
                    <p:anim calcmode="lin" valueType="num">
                      <p:cBhvr additive="base">
                        <p:cTn dur="500" fill="hold"/>
                        <p:tgtEl>
                          <p:spTgt spid="78"/>
                        </p:tgtEl>
                        <p:attrNameLst>
                          <p:attrName>ppt_y</p:attrName>
                        </p:attrNameLst>
                      </p:cBhvr>
                      <p:tavLst>
                        <p:tav tm="0">
                          <p:val>
                            <p:strVal val="1+#ppt_h/2"/>
                          </p:val>
                        </p:tav>
                        <p:tav tm="100000">
                          <p:val>
                            <p:strVal val="#ppt_y"/>
                          </p:val>
                        </p:tav>
                      </p:tavLst>
                    </p:anim>
                  </p:childTnLst>
                </p:cTn>
              </p:par>
            </p:tnLst>
          </p:tmpl>
        </p:tmplLst>
      </p:bldP>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animBg="1"/>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am08">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4" name="Rounded Rectangle 23"/>
          <p:cNvSpPr/>
          <p:nvPr userDrawn="1"/>
        </p:nvSpPr>
        <p:spPr>
          <a:xfrm>
            <a:off x="654724" y="1375291"/>
            <a:ext cx="3802062" cy="1684314"/>
          </a:xfrm>
          <a:prstGeom prst="roundRect">
            <a:avLst>
              <a:gd name="adj" fmla="val 366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7"/>
          <p:cNvSpPr>
            <a:spLocks noGrp="1"/>
          </p:cNvSpPr>
          <p:nvPr>
            <p:ph type="pic" sz="quarter" idx="15" hasCustomPrompt="1"/>
          </p:nvPr>
        </p:nvSpPr>
        <p:spPr>
          <a:xfrm>
            <a:off x="847388" y="1504216"/>
            <a:ext cx="1401282" cy="1426464"/>
          </a:xfrm>
          <a:prstGeom prst="roundRect">
            <a:avLst>
              <a:gd name="adj" fmla="val 8424"/>
            </a:avLst>
          </a:prstGeom>
          <a:ln>
            <a:noFill/>
          </a:ln>
        </p:spPr>
        <p:txBody>
          <a:bodyPr bIns="274320" anchor="b"/>
          <a:lstStyle>
            <a:lvl1pPr algn="ctr">
              <a:buNone/>
              <a:defRPr sz="1200">
                <a:solidFill>
                  <a:schemeClr val="bg1"/>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14307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childTnLst>
                          </p:cTn>
                        </p:par>
                        <p:par>
                          <p:cTn id="16" fill="hold">
                            <p:stCondLst>
                              <p:cond delay="1500"/>
                            </p:stCondLst>
                            <p:childTnLst>
                              <p:par>
                                <p:cTn id="17" presetID="16" presetClass="entr" presetSubtype="4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outHorizontal)">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P spid="24" grpId="0" animBg="1"/>
      <p:bldP spid="27"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m09">
    <p:spTree>
      <p:nvGrpSpPr>
        <p:cNvPr id="1" name=""/>
        <p:cNvGrpSpPr/>
        <p:nvPr/>
      </p:nvGrpSpPr>
      <p:grpSpPr>
        <a:xfrm>
          <a:off x="0" y="0"/>
          <a:ext cx="0" cy="0"/>
          <a:chOff x="0" y="0"/>
          <a:chExt cx="0" cy="0"/>
        </a:xfrm>
      </p:grpSpPr>
      <p:sp>
        <p:nvSpPr>
          <p:cNvPr id="31" name="Picture Placeholder 7"/>
          <p:cNvSpPr>
            <a:spLocks noGrp="1"/>
          </p:cNvSpPr>
          <p:nvPr>
            <p:ph type="pic" sz="quarter" idx="10" hasCustomPrompt="1"/>
          </p:nvPr>
        </p:nvSpPr>
        <p:spPr>
          <a:xfrm>
            <a:off x="867991" y="1472626"/>
            <a:ext cx="1421516" cy="1421092"/>
          </a:xfrm>
          <a:prstGeom prst="roundRect">
            <a:avLst/>
          </a:prstGeom>
          <a:ln w="28575">
            <a:solidFill>
              <a:schemeClr val="accent1"/>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4" name="Picture Placeholder 7"/>
          <p:cNvSpPr>
            <a:spLocks noGrp="1"/>
          </p:cNvSpPr>
          <p:nvPr>
            <p:ph type="pic" sz="quarter" idx="18" hasCustomPrompt="1"/>
          </p:nvPr>
        </p:nvSpPr>
        <p:spPr>
          <a:xfrm>
            <a:off x="2822643" y="1472626"/>
            <a:ext cx="1421516" cy="1421092"/>
          </a:xfrm>
          <a:prstGeom prst="roundRect">
            <a:avLst/>
          </a:prstGeom>
          <a:ln w="28575">
            <a:solidFill>
              <a:schemeClr val="accent2"/>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37" name="Picture Placeholder 7"/>
          <p:cNvSpPr>
            <a:spLocks noGrp="1"/>
          </p:cNvSpPr>
          <p:nvPr>
            <p:ph type="pic" sz="quarter" idx="21" hasCustomPrompt="1"/>
          </p:nvPr>
        </p:nvSpPr>
        <p:spPr>
          <a:xfrm>
            <a:off x="4829092" y="1472626"/>
            <a:ext cx="1421516" cy="1421092"/>
          </a:xfrm>
          <a:prstGeom prst="roundRect">
            <a:avLst/>
          </a:prstGeom>
          <a:ln w="28575">
            <a:solidFill>
              <a:schemeClr val="accent3"/>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0" name="Picture Placeholder 7"/>
          <p:cNvSpPr>
            <a:spLocks noGrp="1"/>
          </p:cNvSpPr>
          <p:nvPr>
            <p:ph type="pic" sz="quarter" idx="24" hasCustomPrompt="1"/>
          </p:nvPr>
        </p:nvSpPr>
        <p:spPr>
          <a:xfrm>
            <a:off x="6835350" y="1472626"/>
            <a:ext cx="1421516" cy="1421092"/>
          </a:xfrm>
          <a:prstGeom prst="roundRect">
            <a:avLst/>
          </a:prstGeom>
          <a:ln w="28575">
            <a:solidFill>
              <a:schemeClr val="accent4"/>
            </a:solidFill>
          </a:ln>
        </p:spPr>
        <p:txBody>
          <a:bodyPr bIns="182880" anchor="b"/>
          <a:lstStyle>
            <a:lvl1pPr algn="ctr">
              <a:buNone/>
              <a:defRPr sz="1100">
                <a:solidFill>
                  <a:schemeClr val="tx1">
                    <a:lumMod val="50000"/>
                    <a:lumOff val="50000"/>
                  </a:schemeClr>
                </a:solidFill>
              </a:defRPr>
            </a:lvl1pPr>
          </a:lstStyle>
          <a:p>
            <a:r>
              <a:rPr lang="en-US" dirty="0"/>
              <a:t>Image Holder</a:t>
            </a:r>
          </a:p>
        </p:txBody>
      </p:sp>
      <p:sp>
        <p:nvSpPr>
          <p:cNvPr id="42"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1890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xEl>
                                              <p:pRg st="0" end="0"/>
                                            </p:txEl>
                                          </p:spTgt>
                                        </p:tgtEl>
                                        <p:attrNameLst>
                                          <p:attrName>style.visibility</p:attrName>
                                        </p:attrNameLst>
                                      </p:cBhvr>
                                      <p:to>
                                        <p:strVal val="visible"/>
                                      </p:to>
                                    </p:set>
                                    <p:animEffect transition="in" filter="fade">
                                      <p:cBhvr>
                                        <p:cTn id="11" dur="500"/>
                                        <p:tgtEl>
                                          <p:spTgt spid="43">
                                            <p:txEl>
                                              <p:pRg st="0" end="0"/>
                                            </p:txEl>
                                          </p:spTgt>
                                        </p:tgtEl>
                                      </p:cBhvr>
                                    </p:animEffect>
                                  </p:childTnLst>
                                </p:cTn>
                              </p:par>
                            </p:childTnLst>
                          </p:cTn>
                        </p:par>
                        <p:par>
                          <p:cTn id="12" fill="hold">
                            <p:stCondLst>
                              <p:cond delay="1000"/>
                            </p:stCondLst>
                            <p:childTnLst>
                              <p:par>
                                <p:cTn id="13" presetID="53"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500" fill="hold"/>
                                        <p:tgtEl>
                                          <p:spTgt spid="31"/>
                                        </p:tgtEl>
                                        <p:attrNameLst>
                                          <p:attrName>ppt_w</p:attrName>
                                        </p:attrNameLst>
                                      </p:cBhvr>
                                      <p:tavLst>
                                        <p:tav tm="0">
                                          <p:val>
                                            <p:fltVal val="0"/>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p:cTn id="21" dur="500" fill="hold"/>
                                        <p:tgtEl>
                                          <p:spTgt spid="34"/>
                                        </p:tgtEl>
                                        <p:attrNameLst>
                                          <p:attrName>ppt_w</p:attrName>
                                        </p:attrNameLst>
                                      </p:cBhvr>
                                      <p:tavLst>
                                        <p:tav tm="0">
                                          <p:val>
                                            <p:fltVal val="0"/>
                                          </p:val>
                                        </p:tav>
                                        <p:tav tm="100000">
                                          <p:val>
                                            <p:strVal val="#ppt_w"/>
                                          </p:val>
                                        </p:tav>
                                      </p:tavLst>
                                    </p:anim>
                                    <p:anim calcmode="lin" valueType="num">
                                      <p:cBhvr>
                                        <p:cTn id="22" dur="500" fill="hold"/>
                                        <p:tgtEl>
                                          <p:spTgt spid="34"/>
                                        </p:tgtEl>
                                        <p:attrNameLst>
                                          <p:attrName>ppt_h</p:attrName>
                                        </p:attrNameLst>
                                      </p:cBhvr>
                                      <p:tavLst>
                                        <p:tav tm="0">
                                          <p:val>
                                            <p:fltVal val="0"/>
                                          </p:val>
                                        </p:tav>
                                        <p:tav tm="100000">
                                          <p:val>
                                            <p:strVal val="#ppt_h"/>
                                          </p:val>
                                        </p:tav>
                                      </p:tavLst>
                                    </p:anim>
                                    <p:animEffect transition="in" filter="fade">
                                      <p:cBhvr>
                                        <p:cTn id="23" dur="500"/>
                                        <p:tgtEl>
                                          <p:spTgt spid="34"/>
                                        </p:tgtEl>
                                      </p:cBhvr>
                                    </p:animEffect>
                                  </p:childTnLst>
                                </p:cTn>
                              </p:par>
                            </p:childTnLst>
                          </p:cTn>
                        </p:par>
                        <p:par>
                          <p:cTn id="24" fill="hold">
                            <p:stCondLst>
                              <p:cond delay="2000"/>
                            </p:stCondLst>
                            <p:childTnLst>
                              <p:par>
                                <p:cTn id="25" presetID="53"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 calcmode="lin" valueType="num">
                                      <p:cBhvr>
                                        <p:cTn id="27" dur="500" fill="hold"/>
                                        <p:tgtEl>
                                          <p:spTgt spid="37"/>
                                        </p:tgtEl>
                                        <p:attrNameLst>
                                          <p:attrName>ppt_w</p:attrName>
                                        </p:attrNameLst>
                                      </p:cBhvr>
                                      <p:tavLst>
                                        <p:tav tm="0">
                                          <p:val>
                                            <p:fltVal val="0"/>
                                          </p:val>
                                        </p:tav>
                                        <p:tav tm="100000">
                                          <p:val>
                                            <p:strVal val="#ppt_w"/>
                                          </p:val>
                                        </p:tav>
                                      </p:tavLst>
                                    </p:anim>
                                    <p:anim calcmode="lin" valueType="num">
                                      <p:cBhvr>
                                        <p:cTn id="28" dur="500" fill="hold"/>
                                        <p:tgtEl>
                                          <p:spTgt spid="37"/>
                                        </p:tgtEl>
                                        <p:attrNameLst>
                                          <p:attrName>ppt_h</p:attrName>
                                        </p:attrNameLst>
                                      </p:cBhvr>
                                      <p:tavLst>
                                        <p:tav tm="0">
                                          <p:val>
                                            <p:fltVal val="0"/>
                                          </p:val>
                                        </p:tav>
                                        <p:tav tm="100000">
                                          <p:val>
                                            <p:strVal val="#ppt_h"/>
                                          </p:val>
                                        </p:tav>
                                      </p:tavLst>
                                    </p:anim>
                                    <p:animEffect transition="in" filter="fade">
                                      <p:cBhvr>
                                        <p:cTn id="29" dur="500"/>
                                        <p:tgtEl>
                                          <p:spTgt spid="37"/>
                                        </p:tgtEl>
                                      </p:cBhvr>
                                    </p:animEffect>
                                  </p:childTnLst>
                                </p:cTn>
                              </p:par>
                            </p:childTnLst>
                          </p:cTn>
                        </p:par>
                        <p:par>
                          <p:cTn id="30" fill="hold">
                            <p:stCondLst>
                              <p:cond delay="2500"/>
                            </p:stCondLst>
                            <p:childTnLst>
                              <p:par>
                                <p:cTn id="31" presetID="53"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ppt_w</p:attrName>
                                        </p:attrNameLst>
                                      </p:cBhvr>
                                      <p:tavLst>
                                        <p:tav tm="0">
                                          <p:val>
                                            <p:fltVal val="0"/>
                                          </p:val>
                                        </p:tav>
                                        <p:tav tm="100000">
                                          <p:val>
                                            <p:strVal val="#ppt_w"/>
                                          </p:val>
                                        </p:tav>
                                      </p:tavLst>
                                    </p:anim>
                                    <p:anim calcmode="lin" valueType="num">
                                      <p:cBhvr>
                                        <p:cTn id="34" dur="500" fill="hold"/>
                                        <p:tgtEl>
                                          <p:spTgt spid="40"/>
                                        </p:tgtEl>
                                        <p:attrNameLst>
                                          <p:attrName>ppt_h</p:attrName>
                                        </p:attrNameLst>
                                      </p:cBhvr>
                                      <p:tavLst>
                                        <p:tav tm="0">
                                          <p:val>
                                            <p:fltVal val="0"/>
                                          </p:val>
                                        </p:tav>
                                        <p:tav tm="100000">
                                          <p:val>
                                            <p:strVal val="#ppt_h"/>
                                          </p:val>
                                        </p:tav>
                                      </p:tavLst>
                                    </p:anim>
                                    <p:animEffect transition="in" filter="fade">
                                      <p:cBhvr>
                                        <p:cTn id="3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7" grpId="0" animBg="1"/>
      <p:bldP spid="40" grpId="0" animBg="1"/>
      <p:bldP spid="42" grpId="0"/>
      <p:bldP spid="43" grpId="0" build="p">
        <p:tmplLst>
          <p:tmpl lvl="1">
            <p:tnLst>
              <p:par>
                <p:cTn presetID="10"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500"/>
                        <p:tgtEl>
                          <p:spTgt spid="4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ic01">
    <p:spTree>
      <p:nvGrpSpPr>
        <p:cNvPr id="1" name=""/>
        <p:cNvGrpSpPr/>
        <p:nvPr/>
      </p:nvGrpSpPr>
      <p:grpSpPr>
        <a:xfrm>
          <a:off x="0" y="0"/>
          <a:ext cx="0" cy="0"/>
          <a:chOff x="0" y="0"/>
          <a:chExt cx="0" cy="0"/>
        </a:xfrm>
      </p:grpSpPr>
      <p:sp>
        <p:nvSpPr>
          <p:cNvPr id="26" name="Picture Placeholder 7"/>
          <p:cNvSpPr>
            <a:spLocks noGrp="1"/>
          </p:cNvSpPr>
          <p:nvPr>
            <p:ph type="pic" sz="quarter" idx="10" hasCustomPrompt="1"/>
          </p:nvPr>
        </p:nvSpPr>
        <p:spPr>
          <a:xfrm>
            <a:off x="0" y="1133821"/>
            <a:ext cx="2773585"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5" hasCustomPrompt="1"/>
          </p:nvPr>
        </p:nvSpPr>
        <p:spPr>
          <a:xfrm>
            <a:off x="6362429" y="1133821"/>
            <a:ext cx="2781572" cy="2131459"/>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31" name="Rectangle 30"/>
          <p:cNvSpPr/>
          <p:nvPr/>
        </p:nvSpPr>
        <p:spPr>
          <a:xfrm>
            <a:off x="2773585" y="1133822"/>
            <a:ext cx="3588844" cy="21314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00477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0-#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ic02">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2" name="Picture Placeholder 7"/>
          <p:cNvSpPr>
            <a:spLocks noGrp="1"/>
          </p:cNvSpPr>
          <p:nvPr>
            <p:ph type="pic" sz="quarter" idx="15" hasCustomPrompt="1"/>
          </p:nvPr>
        </p:nvSpPr>
        <p:spPr>
          <a:xfrm>
            <a:off x="4514392" y="1073969"/>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3" name="Picture Placeholder 7"/>
          <p:cNvSpPr>
            <a:spLocks noGrp="1"/>
          </p:cNvSpPr>
          <p:nvPr>
            <p:ph type="pic" sz="quarter" idx="16" hasCustomPrompt="1"/>
          </p:nvPr>
        </p:nvSpPr>
        <p:spPr>
          <a:xfrm>
            <a:off x="4514392" y="2571750"/>
            <a:ext cx="3974883"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8659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2" grpId="0"/>
      <p:bldP spid="13"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ic03">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7" name="Picture Placeholder 7"/>
          <p:cNvSpPr>
            <a:spLocks noGrp="1"/>
          </p:cNvSpPr>
          <p:nvPr>
            <p:ph type="pic" sz="quarter" idx="15" hasCustomPrompt="1"/>
          </p:nvPr>
        </p:nvSpPr>
        <p:spPr>
          <a:xfrm>
            <a:off x="653855" y="1122093"/>
            <a:ext cx="1834811" cy="2844844"/>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8" name="Picture Placeholder 7"/>
          <p:cNvSpPr>
            <a:spLocks noGrp="1"/>
          </p:cNvSpPr>
          <p:nvPr>
            <p:ph type="pic" sz="quarter" idx="16" hasCustomPrompt="1"/>
          </p:nvPr>
        </p:nvSpPr>
        <p:spPr>
          <a:xfrm>
            <a:off x="2671040"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1" name="Picture Placeholder 7"/>
          <p:cNvSpPr>
            <a:spLocks noGrp="1"/>
          </p:cNvSpPr>
          <p:nvPr>
            <p:ph type="pic" sz="quarter" idx="17" hasCustomPrompt="1"/>
          </p:nvPr>
        </p:nvSpPr>
        <p:spPr>
          <a:xfrm>
            <a:off x="6700526" y="1122093"/>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32" name="Picture Placeholder 7"/>
          <p:cNvSpPr>
            <a:spLocks noGrp="1"/>
          </p:cNvSpPr>
          <p:nvPr>
            <p:ph type="pic" sz="quarter" idx="18" hasCustomPrompt="1"/>
          </p:nvPr>
        </p:nvSpPr>
        <p:spPr>
          <a:xfrm>
            <a:off x="4658482" y="2619875"/>
            <a:ext cx="1779495" cy="1347062"/>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grpSp>
        <p:nvGrpSpPr>
          <p:cNvPr id="33" name="Group 32"/>
          <p:cNvGrpSpPr/>
          <p:nvPr userDrawn="1"/>
        </p:nvGrpSpPr>
        <p:grpSpPr>
          <a:xfrm>
            <a:off x="2664561" y="2570470"/>
            <a:ext cx="1785974" cy="1396467"/>
            <a:chOff x="2664561" y="2570470"/>
            <a:chExt cx="1785974" cy="1396467"/>
          </a:xfrm>
        </p:grpSpPr>
        <p:sp>
          <p:nvSpPr>
            <p:cNvPr id="34" name="Rectangle 33"/>
            <p:cNvSpPr/>
            <p:nvPr/>
          </p:nvSpPr>
          <p:spPr>
            <a:xfrm>
              <a:off x="2664561" y="2570470"/>
              <a:ext cx="1785974" cy="13470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2664561" y="2619875"/>
              <a:ext cx="1785974" cy="1347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oup 3"/>
          <p:cNvGrpSpPr/>
          <p:nvPr userDrawn="1"/>
        </p:nvGrpSpPr>
        <p:grpSpPr>
          <a:xfrm>
            <a:off x="6694047" y="2562850"/>
            <a:ext cx="1785974" cy="1404087"/>
            <a:chOff x="6694047" y="2562850"/>
            <a:chExt cx="1785974" cy="1404087"/>
          </a:xfrm>
        </p:grpSpPr>
        <p:sp>
          <p:nvSpPr>
            <p:cNvPr id="37" name="Rectangle 36"/>
            <p:cNvSpPr/>
            <p:nvPr/>
          </p:nvSpPr>
          <p:spPr>
            <a:xfrm>
              <a:off x="6694047" y="2562850"/>
              <a:ext cx="1785974" cy="134706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6694047" y="2619875"/>
              <a:ext cx="1785974" cy="134706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2"/>
          <p:cNvGrpSpPr/>
          <p:nvPr userDrawn="1"/>
        </p:nvGrpSpPr>
        <p:grpSpPr>
          <a:xfrm>
            <a:off x="4658482" y="1122093"/>
            <a:ext cx="1785974" cy="1407182"/>
            <a:chOff x="4658482" y="1122093"/>
            <a:chExt cx="1785974" cy="1407182"/>
          </a:xfrm>
        </p:grpSpPr>
        <p:sp>
          <p:nvSpPr>
            <p:cNvPr id="40" name="Rectangle 39"/>
            <p:cNvSpPr/>
            <p:nvPr/>
          </p:nvSpPr>
          <p:spPr>
            <a:xfrm>
              <a:off x="4658482" y="1182213"/>
              <a:ext cx="1785974" cy="1347062"/>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4658482" y="1122093"/>
              <a:ext cx="1785974" cy="13470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69958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wipe(up)">
                                      <p:cBhvr>
                                        <p:cTn id="19" dur="500"/>
                                        <p:tgtEl>
                                          <p:spTgt spid="28"/>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down)">
                                      <p:cBhvr>
                                        <p:cTn id="23" dur="500"/>
                                        <p:tgtEl>
                                          <p:spTgt spid="3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up)">
                                      <p:cBhvr>
                                        <p:cTn id="27" dur="500"/>
                                        <p:tgtEl>
                                          <p:spTgt spid="39"/>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7" grpId="0"/>
      <p:bldP spid="28" grpId="0"/>
      <p:bldP spid="31" grpId="0"/>
      <p:bldP spid="32"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ic04">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grpSp>
        <p:nvGrpSpPr>
          <p:cNvPr id="44" name="Group 43"/>
          <p:cNvGrpSpPr/>
          <p:nvPr userDrawn="1"/>
        </p:nvGrpSpPr>
        <p:grpSpPr>
          <a:xfrm>
            <a:off x="4750079" y="1430890"/>
            <a:ext cx="1785974" cy="1044090"/>
            <a:chOff x="4750079" y="1706835"/>
            <a:chExt cx="1785974" cy="1044090"/>
          </a:xfrm>
        </p:grpSpPr>
        <p:sp>
          <p:nvSpPr>
            <p:cNvPr id="45" name="Rectangle 44"/>
            <p:cNvSpPr/>
            <p:nvPr/>
          </p:nvSpPr>
          <p:spPr>
            <a:xfrm>
              <a:off x="4750079" y="1747885"/>
              <a:ext cx="1785974" cy="10030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a:off x="4750079" y="1706835"/>
              <a:ext cx="17859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p:cNvGrpSpPr/>
          <p:nvPr userDrawn="1"/>
        </p:nvGrpSpPr>
        <p:grpSpPr>
          <a:xfrm>
            <a:off x="6707505" y="1430890"/>
            <a:ext cx="1785974" cy="1044090"/>
            <a:chOff x="6707505" y="1706835"/>
            <a:chExt cx="1785974" cy="1044090"/>
          </a:xfrm>
        </p:grpSpPr>
        <p:sp>
          <p:nvSpPr>
            <p:cNvPr id="48" name="Rectangle 47"/>
            <p:cNvSpPr/>
            <p:nvPr/>
          </p:nvSpPr>
          <p:spPr>
            <a:xfrm>
              <a:off x="6707505" y="1747885"/>
              <a:ext cx="1785974" cy="10030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a:off x="6707505" y="1706835"/>
              <a:ext cx="17859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0" name="Group 49"/>
          <p:cNvGrpSpPr/>
          <p:nvPr userDrawn="1"/>
        </p:nvGrpSpPr>
        <p:grpSpPr>
          <a:xfrm>
            <a:off x="4750079" y="2517098"/>
            <a:ext cx="1785974" cy="1045251"/>
            <a:chOff x="4750079" y="2793043"/>
            <a:chExt cx="1785974" cy="1045251"/>
          </a:xfrm>
        </p:grpSpPr>
        <p:sp>
          <p:nvSpPr>
            <p:cNvPr id="51" name="Rectangle 50"/>
            <p:cNvSpPr/>
            <p:nvPr/>
          </p:nvSpPr>
          <p:spPr>
            <a:xfrm>
              <a:off x="4750079" y="2793043"/>
              <a:ext cx="1785974" cy="10030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4750079" y="2835254"/>
              <a:ext cx="1785974" cy="1003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p:cNvGrpSpPr/>
          <p:nvPr userDrawn="1"/>
        </p:nvGrpSpPr>
        <p:grpSpPr>
          <a:xfrm>
            <a:off x="6707505" y="2517098"/>
            <a:ext cx="1785974" cy="1045251"/>
            <a:chOff x="6707505" y="2793043"/>
            <a:chExt cx="1785974" cy="1045251"/>
          </a:xfrm>
        </p:grpSpPr>
        <p:sp>
          <p:nvSpPr>
            <p:cNvPr id="54" name="Rectangle 53"/>
            <p:cNvSpPr/>
            <p:nvPr/>
          </p:nvSpPr>
          <p:spPr>
            <a:xfrm>
              <a:off x="6707505" y="2793043"/>
              <a:ext cx="1785974" cy="10030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6707505" y="2835254"/>
              <a:ext cx="1785974" cy="10030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Picture Placeholder 7"/>
          <p:cNvSpPr>
            <a:spLocks noGrp="1"/>
          </p:cNvSpPr>
          <p:nvPr>
            <p:ph type="pic" sz="quarter" idx="15" hasCustomPrompt="1"/>
          </p:nvPr>
        </p:nvSpPr>
        <p:spPr>
          <a:xfrm>
            <a:off x="668891" y="1430890"/>
            <a:ext cx="3884059" cy="213146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9" name="Oval 1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01553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down)">
                                      <p:cBhvr>
                                        <p:cTn id="19" dur="500"/>
                                        <p:tgtEl>
                                          <p:spTgt spid="44"/>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down)">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56"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c05">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9" name="Round Same Side Corner Rectangle 28"/>
          <p:cNvSpPr/>
          <p:nvPr userDrawn="1"/>
        </p:nvSpPr>
        <p:spPr>
          <a:xfrm rot="16200000" flipH="1">
            <a:off x="8798358" y="4748930"/>
            <a:ext cx="288035" cy="403249"/>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30" name="Slide Number Placeholder 4"/>
          <p:cNvSpPr>
            <a:spLocks noGrp="1"/>
          </p:cNvSpPr>
          <p:nvPr>
            <p:ph type="sldNum" sz="quarter" idx="14"/>
          </p:nvPr>
        </p:nvSpPr>
        <p:spPr>
          <a:xfrm>
            <a:off x="8746831" y="4806537"/>
            <a:ext cx="381001" cy="274637"/>
          </a:xfrm>
          <a:prstGeom prst="rect">
            <a:avLst/>
          </a:prstGeom>
        </p:spPr>
        <p:txBody>
          <a:bodyPr anchor="ctr"/>
          <a:lstStyle>
            <a:lvl1pPr algn="ctr">
              <a:defRPr sz="900" b="1">
                <a:solidFill>
                  <a:schemeClr val="tx1">
                    <a:lumMod val="50000"/>
                    <a:lumOff val="50000"/>
                  </a:schemeClr>
                </a:solidFill>
              </a:defRPr>
            </a:lvl1pPr>
          </a:lstStyle>
          <a:p>
            <a:fld id="{C136B7D2-B98C-44FD-8D04-7EC62A564975}" type="slidenum">
              <a:rPr lang="en-US" smtClean="0"/>
              <a:pPr/>
              <a:t>‹#›</a:t>
            </a:fld>
            <a:endParaRPr lang="en-US" dirty="0"/>
          </a:p>
        </p:txBody>
      </p:sp>
      <p:sp>
        <p:nvSpPr>
          <p:cNvPr id="20" name="Picture Placeholder 7"/>
          <p:cNvSpPr>
            <a:spLocks noGrp="1"/>
          </p:cNvSpPr>
          <p:nvPr>
            <p:ph type="pic" sz="quarter" idx="15" hasCustomPrompt="1"/>
          </p:nvPr>
        </p:nvSpPr>
        <p:spPr>
          <a:xfrm>
            <a:off x="0" y="1002843"/>
            <a:ext cx="9127832" cy="2254948"/>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40404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20"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Pic05">
    <p:spTree>
      <p:nvGrpSpPr>
        <p:cNvPr id="1" name=""/>
        <p:cNvGrpSpPr/>
        <p:nvPr/>
      </p:nvGrpSpPr>
      <p:grpSpPr>
        <a:xfrm>
          <a:off x="0" y="0"/>
          <a:ext cx="0" cy="0"/>
          <a:chOff x="0" y="0"/>
          <a:chExt cx="0" cy="0"/>
        </a:xfrm>
      </p:grpSpPr>
      <p:sp>
        <p:nvSpPr>
          <p:cNvPr id="26" name="Picture Placeholder 7"/>
          <p:cNvSpPr>
            <a:spLocks noGrp="1"/>
          </p:cNvSpPr>
          <p:nvPr>
            <p:ph type="pic" sz="quarter" idx="15" hasCustomPrompt="1"/>
          </p:nvPr>
        </p:nvSpPr>
        <p:spPr>
          <a:xfrm>
            <a:off x="622826"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Picture Placeholder 7"/>
          <p:cNvSpPr>
            <a:spLocks noGrp="1"/>
          </p:cNvSpPr>
          <p:nvPr>
            <p:ph type="pic" sz="quarter" idx="16" hasCustomPrompt="1"/>
          </p:nvPr>
        </p:nvSpPr>
        <p:spPr>
          <a:xfrm>
            <a:off x="5512017" y="1026128"/>
            <a:ext cx="2968376" cy="391711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29" name="Round Same Side Corner Rectangle 28"/>
          <p:cNvSpPr/>
          <p:nvPr userDrawn="1"/>
        </p:nvSpPr>
        <p:spPr>
          <a:xfrm rot="16200000" flipH="1">
            <a:off x="8798358" y="4748930"/>
            <a:ext cx="288035" cy="403249"/>
          </a:xfrm>
          <a:prstGeom prst="round2Same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30" name="Slide Number Placeholder 4"/>
          <p:cNvSpPr>
            <a:spLocks noGrp="1"/>
          </p:cNvSpPr>
          <p:nvPr>
            <p:ph type="sldNum" sz="quarter" idx="14"/>
          </p:nvPr>
        </p:nvSpPr>
        <p:spPr>
          <a:xfrm>
            <a:off x="8746831" y="4806537"/>
            <a:ext cx="381001" cy="274637"/>
          </a:xfrm>
          <a:prstGeom prst="rect">
            <a:avLst/>
          </a:prstGeom>
        </p:spPr>
        <p:txBody>
          <a:bodyPr anchor="ctr"/>
          <a:lstStyle>
            <a:lvl1pPr algn="ctr">
              <a:defRPr sz="900" b="1">
                <a:solidFill>
                  <a:schemeClr val="tx1">
                    <a:lumMod val="50000"/>
                    <a:lumOff val="50000"/>
                  </a:schemeClr>
                </a:solidFill>
              </a:defRPr>
            </a:lvl1pPr>
          </a:lstStyle>
          <a:p>
            <a:fld id="{C136B7D2-B98C-44FD-8D04-7EC62A564975}" type="slidenum">
              <a:rPr lang="en-US" smtClean="0"/>
              <a:pPr/>
              <a:t>‹#›</a:t>
            </a:fld>
            <a:endParaRPr lang="en-US" dirty="0"/>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txBox="1">
            <a:spLocks/>
          </p:cNvSpPr>
          <p:nvPr userDrawn="1"/>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pPr marL="0" marR="0" lvl="0" indent="0" algn="ctr" defTabSz="1031626" rtl="0" eaLnBrk="1" fontAlgn="auto" latinLnBrk="0" hangingPunct="1">
              <a:lnSpc>
                <a:spcPct val="100000"/>
              </a:lnSpc>
              <a:spcBef>
                <a:spcPts val="0"/>
              </a:spcBef>
              <a:spcAft>
                <a:spcPts val="0"/>
              </a:spcAft>
              <a:buClrTx/>
              <a:buSzTx/>
              <a:buFontTx/>
              <a:buNone/>
              <a:tabLst/>
              <a:defRPr/>
            </a:pPr>
            <a:fld id="{C136B7D2-B98C-44FD-8D04-7EC62A564975}" type="slidenum">
              <a:rPr kumimoji="0" lang="en-US" sz="1000" b="1" i="0" u="none" strike="noStrike" kern="1200" cap="none" spc="0" normalizeH="0" baseline="0" noProof="0" smtClean="0">
                <a:ln>
                  <a:noFill/>
                </a:ln>
                <a:solidFill>
                  <a:schemeClr val="tx1">
                    <a:lumMod val="25000"/>
                    <a:lumOff val="75000"/>
                  </a:schemeClr>
                </a:solidFill>
                <a:effectLst/>
                <a:uLnTx/>
                <a:uFillTx/>
                <a:latin typeface="+mn-lt"/>
                <a:ea typeface="+mn-ea"/>
                <a:cs typeface="+mn-cs"/>
              </a:rPr>
              <a:pPr marL="0" marR="0" lvl="0" indent="0" algn="ctr" defTabSz="1031626"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lumMod val="25000"/>
                  <a:lumOff val="75000"/>
                </a:schemeClr>
              </a:solidFill>
              <a:effectLst/>
              <a:uLnTx/>
              <a:uFillTx/>
              <a:latin typeface="+mn-lt"/>
              <a:ea typeface="+mn-ea"/>
              <a:cs typeface="+mn-cs"/>
            </a:endParaRPr>
          </a:p>
        </p:txBody>
      </p:sp>
    </p:spTree>
    <p:extLst>
      <p:ext uri="{BB962C8B-B14F-4D97-AF65-F5344CB8AC3E}">
        <p14:creationId xmlns:p14="http://schemas.microsoft.com/office/powerpoint/2010/main" val="16520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500"/>
                                        <p:tgtEl>
                                          <p:spTgt spid="2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right)">
                                      <p:cBhvr>
                                        <p:cTn id="1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 Ver">
    <p:spTree>
      <p:nvGrpSpPr>
        <p:cNvPr id="1" name=""/>
        <p:cNvGrpSpPr/>
        <p:nvPr/>
      </p:nvGrpSpPr>
      <p:grpSpPr>
        <a:xfrm>
          <a:off x="0" y="0"/>
          <a:ext cx="0" cy="0"/>
          <a:chOff x="0" y="0"/>
          <a:chExt cx="0" cy="0"/>
        </a:xfrm>
      </p:grpSpPr>
      <p:sp>
        <p:nvSpPr>
          <p:cNvPr id="12" name="Picture Placeholder 7"/>
          <p:cNvSpPr>
            <a:spLocks noGrp="1"/>
          </p:cNvSpPr>
          <p:nvPr>
            <p:ph type="pic" sz="quarter" idx="15" hasCustomPrompt="1"/>
          </p:nvPr>
        </p:nvSpPr>
        <p:spPr>
          <a:xfrm>
            <a:off x="443246"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4" name="Rectangle 3"/>
          <p:cNvSpPr/>
          <p:nvPr userDrawn="1"/>
        </p:nvSpPr>
        <p:spPr>
          <a:xfrm>
            <a:off x="443246" y="2416390"/>
            <a:ext cx="2602149" cy="42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3" name="Text Placeholder 3"/>
          <p:cNvSpPr>
            <a:spLocks noGrp="1"/>
          </p:cNvSpPr>
          <p:nvPr>
            <p:ph type="body" sz="half" idx="17"/>
          </p:nvPr>
        </p:nvSpPr>
        <p:spPr>
          <a:xfrm>
            <a:off x="510621"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4" name="Picture Placeholder 7"/>
          <p:cNvSpPr>
            <a:spLocks noGrp="1"/>
          </p:cNvSpPr>
          <p:nvPr>
            <p:ph type="pic" sz="quarter" idx="18" hasCustomPrompt="1"/>
          </p:nvPr>
        </p:nvSpPr>
        <p:spPr>
          <a:xfrm>
            <a:off x="3258150"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5" name="Rectangle 14"/>
          <p:cNvSpPr/>
          <p:nvPr userDrawn="1"/>
        </p:nvSpPr>
        <p:spPr>
          <a:xfrm>
            <a:off x="3258150" y="2416390"/>
            <a:ext cx="2602149" cy="4209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p:cNvSpPr>
            <a:spLocks noGrp="1"/>
          </p:cNvSpPr>
          <p:nvPr>
            <p:ph type="body" sz="half" idx="19"/>
          </p:nvPr>
        </p:nvSpPr>
        <p:spPr>
          <a:xfrm>
            <a:off x="3325525"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7" name="Picture Placeholder 7"/>
          <p:cNvSpPr>
            <a:spLocks noGrp="1"/>
          </p:cNvSpPr>
          <p:nvPr>
            <p:ph type="pic" sz="quarter" idx="20" hasCustomPrompt="1"/>
          </p:nvPr>
        </p:nvSpPr>
        <p:spPr>
          <a:xfrm>
            <a:off x="6071075" y="106233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18" name="Rectangle 17"/>
          <p:cNvSpPr/>
          <p:nvPr userDrawn="1"/>
        </p:nvSpPr>
        <p:spPr>
          <a:xfrm>
            <a:off x="6071075" y="2416390"/>
            <a:ext cx="2602149" cy="4209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3"/>
          <p:cNvSpPr>
            <a:spLocks noGrp="1"/>
          </p:cNvSpPr>
          <p:nvPr>
            <p:ph type="body" sz="half" idx="21"/>
          </p:nvPr>
        </p:nvSpPr>
        <p:spPr>
          <a:xfrm>
            <a:off x="6138450" y="252226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0" name="Picture Placeholder 7"/>
          <p:cNvSpPr>
            <a:spLocks noGrp="1"/>
          </p:cNvSpPr>
          <p:nvPr>
            <p:ph type="pic" sz="quarter" idx="22" hasCustomPrompt="1"/>
          </p:nvPr>
        </p:nvSpPr>
        <p:spPr>
          <a:xfrm>
            <a:off x="443246"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1" name="Rectangle 20"/>
          <p:cNvSpPr/>
          <p:nvPr userDrawn="1"/>
        </p:nvSpPr>
        <p:spPr>
          <a:xfrm>
            <a:off x="443246" y="4347120"/>
            <a:ext cx="2602149" cy="42091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p:cNvSpPr>
            <a:spLocks noGrp="1"/>
          </p:cNvSpPr>
          <p:nvPr>
            <p:ph type="body" sz="half" idx="23"/>
          </p:nvPr>
        </p:nvSpPr>
        <p:spPr>
          <a:xfrm>
            <a:off x="510621"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3" name="Picture Placeholder 7"/>
          <p:cNvSpPr>
            <a:spLocks noGrp="1"/>
          </p:cNvSpPr>
          <p:nvPr>
            <p:ph type="pic" sz="quarter" idx="24" hasCustomPrompt="1"/>
          </p:nvPr>
        </p:nvSpPr>
        <p:spPr>
          <a:xfrm>
            <a:off x="3258150"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4" name="Rectangle 23"/>
          <p:cNvSpPr/>
          <p:nvPr userDrawn="1"/>
        </p:nvSpPr>
        <p:spPr>
          <a:xfrm>
            <a:off x="3258150" y="4347120"/>
            <a:ext cx="2602149" cy="42091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3"/>
          <p:cNvSpPr>
            <a:spLocks noGrp="1"/>
          </p:cNvSpPr>
          <p:nvPr>
            <p:ph type="body" sz="half" idx="25"/>
          </p:nvPr>
        </p:nvSpPr>
        <p:spPr>
          <a:xfrm>
            <a:off x="3325525"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Picture Placeholder 7"/>
          <p:cNvSpPr>
            <a:spLocks noGrp="1"/>
          </p:cNvSpPr>
          <p:nvPr>
            <p:ph type="pic" sz="quarter" idx="26" hasCustomPrompt="1"/>
          </p:nvPr>
        </p:nvSpPr>
        <p:spPr>
          <a:xfrm>
            <a:off x="6071075" y="2993063"/>
            <a:ext cx="2602150" cy="1354057"/>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27" name="Rectangle 26"/>
          <p:cNvSpPr/>
          <p:nvPr userDrawn="1"/>
        </p:nvSpPr>
        <p:spPr>
          <a:xfrm>
            <a:off x="6071075" y="4347120"/>
            <a:ext cx="2602149" cy="4209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3"/>
          <p:cNvSpPr>
            <a:spLocks noGrp="1"/>
          </p:cNvSpPr>
          <p:nvPr>
            <p:ph type="body" sz="half" idx="27"/>
          </p:nvPr>
        </p:nvSpPr>
        <p:spPr>
          <a:xfrm>
            <a:off x="6138450" y="4452995"/>
            <a:ext cx="2493566" cy="192780"/>
          </a:xfrm>
          <a:prstGeom prst="rect">
            <a:avLst/>
          </a:prstGeom>
        </p:spPr>
        <p:txBody>
          <a:bodyPr wrap="none" lIns="0" tIns="0" rIns="0" bIns="0" anchor="ctr">
            <a:noAutofit/>
          </a:bodyPr>
          <a:lstStyle>
            <a:lvl1pPr marL="0" indent="0" algn="ctr">
              <a:buNone/>
              <a:defRPr sz="12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9" name="Oval 2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425888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nodePh="1">
                                  <p:stCondLst>
                                    <p:cond delay="0"/>
                                  </p:stCondLst>
                                  <p:endCondLst>
                                    <p:cond evt="begin" delay="0">
                                      <p:tn val="21"/>
                                    </p:cond>
                                  </p:end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wipe(down)">
                                      <p:cBhvr>
                                        <p:cTn id="23" dur="500"/>
                                        <p:tgtEl>
                                          <p:spTgt spid="13">
                                            <p:txEl>
                                              <p:pRg st="0" end="0"/>
                                            </p:txEl>
                                          </p:spTgt>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grpId="0" nodeType="afterEffect" nodePh="1">
                                  <p:stCondLst>
                                    <p:cond delay="0"/>
                                  </p:stCondLst>
                                  <p:endCondLst>
                                    <p:cond evt="begin" delay="0">
                                      <p:tn val="33"/>
                                    </p:cond>
                                  </p:end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down)">
                                      <p:cBhvr>
                                        <p:cTn id="35" dur="500"/>
                                        <p:tgtEl>
                                          <p:spTgt spid="16">
                                            <p:txEl>
                                              <p:pRg st="0" end="0"/>
                                            </p:txEl>
                                          </p:spTgt>
                                        </p:tgtEl>
                                      </p:cBhvr>
                                    </p:animEffect>
                                  </p:childTnLst>
                                </p:cTn>
                              </p:par>
                            </p:childTnLst>
                          </p:cTn>
                        </p:par>
                        <p:par>
                          <p:cTn id="36" fill="hold">
                            <p:stCondLst>
                              <p:cond delay="4000"/>
                            </p:stCondLst>
                            <p:childTnLst>
                              <p:par>
                                <p:cTn id="37" presetID="2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down)">
                                      <p:cBhvr>
                                        <p:cTn id="43" dur="500"/>
                                        <p:tgtEl>
                                          <p:spTgt spid="18"/>
                                        </p:tgtEl>
                                      </p:cBhvr>
                                    </p:animEffect>
                                  </p:childTnLst>
                                </p:cTn>
                              </p:par>
                            </p:childTnLst>
                          </p:cTn>
                        </p:par>
                        <p:par>
                          <p:cTn id="44" fill="hold">
                            <p:stCondLst>
                              <p:cond delay="5000"/>
                            </p:stCondLst>
                            <p:childTnLst>
                              <p:par>
                                <p:cTn id="45" presetID="22" presetClass="entr" presetSubtype="4" fill="hold" grpId="0" nodeType="afterEffect" nodePh="1">
                                  <p:stCondLst>
                                    <p:cond delay="0"/>
                                  </p:stCondLst>
                                  <p:endCondLst>
                                    <p:cond evt="begin" delay="0">
                                      <p:tn val="45"/>
                                    </p:cond>
                                  </p:endCondLst>
                                  <p:childTnLst>
                                    <p:set>
                                      <p:cBhvr>
                                        <p:cTn id="46" dur="1" fill="hold">
                                          <p:stCondLst>
                                            <p:cond delay="0"/>
                                          </p:stCondLst>
                                        </p:cTn>
                                        <p:tgtEl>
                                          <p:spTgt spid="19">
                                            <p:txEl>
                                              <p:pRg st="0" end="0"/>
                                            </p:txEl>
                                          </p:spTgt>
                                        </p:tgtEl>
                                        <p:attrNameLst>
                                          <p:attrName>style.visibility</p:attrName>
                                        </p:attrNameLst>
                                      </p:cBhvr>
                                      <p:to>
                                        <p:strVal val="visible"/>
                                      </p:to>
                                    </p:set>
                                    <p:animEffect transition="in" filter="wipe(down)">
                                      <p:cBhvr>
                                        <p:cTn id="47" dur="500"/>
                                        <p:tgtEl>
                                          <p:spTgt spid="19">
                                            <p:txEl>
                                              <p:pRg st="0" end="0"/>
                                            </p:txEl>
                                          </p:spTgt>
                                        </p:tgtEl>
                                      </p:cBhvr>
                                    </p:animEffect>
                                  </p:childTnLst>
                                </p:cTn>
                              </p:par>
                            </p:childTnLst>
                          </p:cTn>
                        </p:par>
                        <p:par>
                          <p:cTn id="48" fill="hold">
                            <p:stCondLst>
                              <p:cond delay="5500"/>
                            </p:stCondLst>
                            <p:childTnLst>
                              <p:par>
                                <p:cTn id="49" presetID="22" presetClass="entr" presetSubtype="4"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childTnLst>
                          </p:cTn>
                        </p:par>
                        <p:par>
                          <p:cTn id="56" fill="hold">
                            <p:stCondLst>
                              <p:cond delay="6500"/>
                            </p:stCondLst>
                            <p:childTnLst>
                              <p:par>
                                <p:cTn id="57" presetID="22" presetClass="entr" presetSubtype="4" fill="hold" grpId="0" nodeType="afterEffect" nodePh="1">
                                  <p:stCondLst>
                                    <p:cond delay="0"/>
                                  </p:stCondLst>
                                  <p:endCondLst>
                                    <p:cond evt="begin" delay="0">
                                      <p:tn val="57"/>
                                    </p:cond>
                                  </p:endCondLst>
                                  <p:childTnLst>
                                    <p:set>
                                      <p:cBhvr>
                                        <p:cTn id="58" dur="1" fill="hold">
                                          <p:stCondLst>
                                            <p:cond delay="0"/>
                                          </p:stCondLst>
                                        </p:cTn>
                                        <p:tgtEl>
                                          <p:spTgt spid="22">
                                            <p:txEl>
                                              <p:pRg st="0" end="0"/>
                                            </p:txEl>
                                          </p:spTgt>
                                        </p:tgtEl>
                                        <p:attrNameLst>
                                          <p:attrName>style.visibility</p:attrName>
                                        </p:attrNameLst>
                                      </p:cBhvr>
                                      <p:to>
                                        <p:strVal val="visible"/>
                                      </p:to>
                                    </p:set>
                                    <p:animEffect transition="in" filter="wipe(down)">
                                      <p:cBhvr>
                                        <p:cTn id="59" dur="500"/>
                                        <p:tgtEl>
                                          <p:spTgt spid="22">
                                            <p:txEl>
                                              <p:pRg st="0" end="0"/>
                                            </p:txEl>
                                          </p:spTgt>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down)">
                                      <p:cBhvr>
                                        <p:cTn id="63" dur="500"/>
                                        <p:tgtEl>
                                          <p:spTgt spid="23"/>
                                        </p:tgtEl>
                                      </p:cBhvr>
                                    </p:animEffect>
                                  </p:childTnLst>
                                </p:cTn>
                              </p:par>
                            </p:childTnLst>
                          </p:cTn>
                        </p:par>
                        <p:par>
                          <p:cTn id="64" fill="hold">
                            <p:stCondLst>
                              <p:cond delay="7500"/>
                            </p:stCondLst>
                            <p:childTnLst>
                              <p:par>
                                <p:cTn id="65" presetID="22" presetClass="entr" presetSubtype="4"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down)">
                                      <p:cBhvr>
                                        <p:cTn id="67" dur="500"/>
                                        <p:tgtEl>
                                          <p:spTgt spid="24"/>
                                        </p:tgtEl>
                                      </p:cBhvr>
                                    </p:animEffect>
                                  </p:childTnLst>
                                </p:cTn>
                              </p:par>
                            </p:childTnLst>
                          </p:cTn>
                        </p:par>
                        <p:par>
                          <p:cTn id="68" fill="hold">
                            <p:stCondLst>
                              <p:cond delay="8000"/>
                            </p:stCondLst>
                            <p:childTnLst>
                              <p:par>
                                <p:cTn id="69" presetID="22" presetClass="entr" presetSubtype="4" fill="hold" grpId="0" nodeType="afterEffect" nodePh="1">
                                  <p:stCondLst>
                                    <p:cond delay="0"/>
                                  </p:stCondLst>
                                  <p:endCondLst>
                                    <p:cond evt="begin" delay="0">
                                      <p:tn val="69"/>
                                    </p:cond>
                                  </p:end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down)">
                                      <p:cBhvr>
                                        <p:cTn id="71" dur="500"/>
                                        <p:tgtEl>
                                          <p:spTgt spid="25">
                                            <p:txEl>
                                              <p:pRg st="0" end="0"/>
                                            </p:txEl>
                                          </p:spTgt>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down)">
                                      <p:cBhvr>
                                        <p:cTn id="75" dur="500"/>
                                        <p:tgtEl>
                                          <p:spTgt spid="26"/>
                                        </p:tgtEl>
                                      </p:cBhvr>
                                    </p:animEffect>
                                  </p:childTnLst>
                                </p:cTn>
                              </p:par>
                            </p:childTnLst>
                          </p:cTn>
                        </p:par>
                        <p:par>
                          <p:cTn id="76" fill="hold">
                            <p:stCondLst>
                              <p:cond delay="9000"/>
                            </p:stCondLst>
                            <p:childTnLst>
                              <p:par>
                                <p:cTn id="77" presetID="22" presetClass="entr" presetSubtype="4"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down)">
                                      <p:cBhvr>
                                        <p:cTn id="79" dur="500"/>
                                        <p:tgtEl>
                                          <p:spTgt spid="27"/>
                                        </p:tgtEl>
                                      </p:cBhvr>
                                    </p:animEffect>
                                  </p:childTnLst>
                                </p:cTn>
                              </p:par>
                            </p:childTnLst>
                          </p:cTn>
                        </p:par>
                        <p:par>
                          <p:cTn id="80" fill="hold">
                            <p:stCondLst>
                              <p:cond delay="9500"/>
                            </p:stCondLst>
                            <p:childTnLst>
                              <p:par>
                                <p:cTn id="81" presetID="22" presetClass="entr" presetSubtype="4" fill="hold" grpId="0" nodeType="afterEffect" nodePh="1">
                                  <p:stCondLst>
                                    <p:cond delay="0"/>
                                  </p:stCondLst>
                                  <p:endCondLst>
                                    <p:cond evt="begin" delay="0">
                                      <p:tn val="81"/>
                                    </p:cond>
                                  </p:endCondLst>
                                  <p:childTnLst>
                                    <p:set>
                                      <p:cBhvr>
                                        <p:cTn id="82" dur="1" fill="hold">
                                          <p:stCondLst>
                                            <p:cond delay="0"/>
                                          </p:stCondLst>
                                        </p:cTn>
                                        <p:tgtEl>
                                          <p:spTgt spid="28">
                                            <p:txEl>
                                              <p:pRg st="0" end="0"/>
                                            </p:txEl>
                                          </p:spTgt>
                                        </p:tgtEl>
                                        <p:attrNameLst>
                                          <p:attrName>style.visibility</p:attrName>
                                        </p:attrNameLst>
                                      </p:cBhvr>
                                      <p:to>
                                        <p:strVal val="visible"/>
                                      </p:to>
                                    </p:set>
                                    <p:animEffect transition="in" filter="wipe(down)">
                                      <p:cBhvr>
                                        <p:cTn id="8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animBg="1"/>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3"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3"/>
                        </p:tgtEl>
                        <p:attrNameLst>
                          <p:attrName>style.visibility</p:attrName>
                        </p:attrNameLst>
                      </p:cBhvr>
                      <p:to>
                        <p:strVal val="visible"/>
                      </p:to>
                    </p:set>
                    <p:animEffect transition="in" filter="wipe(down)">
                      <p:cBhvr>
                        <p:cTn dur="500"/>
                        <p:tgtEl>
                          <p:spTgt spid="13"/>
                        </p:tgtEl>
                      </p:cBhvr>
                    </p:animEffect>
                  </p:childTnLst>
                </p:cTn>
              </p:par>
            </p:tnLst>
          </p:tmpl>
        </p:tmplLst>
      </p:bldP>
      <p:bldP spid="14" grpId="0"/>
      <p:bldP spid="15" grpId="0" animBg="1"/>
      <p:bldP spid="16"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6"/>
                        </p:tgtEl>
                        <p:attrNameLst>
                          <p:attrName>style.visibility</p:attrName>
                        </p:attrNameLst>
                      </p:cBhvr>
                      <p:to>
                        <p:strVal val="visible"/>
                      </p:to>
                    </p:set>
                    <p:animEffect transition="in" filter="wipe(down)">
                      <p:cBhvr>
                        <p:cTn dur="500"/>
                        <p:tgtEl>
                          <p:spTgt spid="16"/>
                        </p:tgtEl>
                      </p:cBhvr>
                    </p:animEffect>
                  </p:childTnLst>
                </p:cTn>
              </p:par>
            </p:tnLst>
          </p:tmpl>
        </p:tmplLst>
      </p:bldP>
      <p:bldP spid="17" grpId="0"/>
      <p:bldP spid="18" grpId="0" animBg="1"/>
      <p:bldP spid="1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19"/>
                        </p:tgtEl>
                        <p:attrNameLst>
                          <p:attrName>style.visibility</p:attrName>
                        </p:attrNameLst>
                      </p:cBhvr>
                      <p:to>
                        <p:strVal val="visible"/>
                      </p:to>
                    </p:set>
                    <p:animEffect transition="in" filter="wipe(down)">
                      <p:cBhvr>
                        <p:cTn dur="500"/>
                        <p:tgtEl>
                          <p:spTgt spid="19"/>
                        </p:tgtEl>
                      </p:cBhvr>
                    </p:animEffect>
                  </p:childTnLst>
                </p:cTn>
              </p:par>
            </p:tnLst>
          </p:tmpl>
        </p:tmplLst>
      </p:bldP>
      <p:bldP spid="20" grpId="0"/>
      <p:bldP spid="21" grpId="0" animBg="1"/>
      <p:bldP spid="2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2"/>
                        </p:tgtEl>
                        <p:attrNameLst>
                          <p:attrName>style.visibility</p:attrName>
                        </p:attrNameLst>
                      </p:cBhvr>
                      <p:to>
                        <p:strVal val="visible"/>
                      </p:to>
                    </p:set>
                    <p:animEffect transition="in" filter="wipe(down)">
                      <p:cBhvr>
                        <p:cTn dur="500"/>
                        <p:tgtEl>
                          <p:spTgt spid="22"/>
                        </p:tgtEl>
                      </p:cBhvr>
                    </p:animEffect>
                  </p:childTnLst>
                </p:cTn>
              </p:par>
            </p:tnLst>
          </p:tmpl>
        </p:tmplLst>
      </p:bldP>
      <p:bldP spid="23" grpId="0"/>
      <p:bldP spid="24" grpId="0" animBg="1"/>
      <p:bldP spid="2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5"/>
                        </p:tgtEl>
                        <p:attrNameLst>
                          <p:attrName>style.visibility</p:attrName>
                        </p:attrNameLst>
                      </p:cBhvr>
                      <p:to>
                        <p:strVal val="visible"/>
                      </p:to>
                    </p:set>
                    <p:animEffect transition="in" filter="wipe(down)">
                      <p:cBhvr>
                        <p:cTn dur="500"/>
                        <p:tgtEl>
                          <p:spTgt spid="25"/>
                        </p:tgtEl>
                      </p:cBhvr>
                    </p:animEffect>
                  </p:childTnLst>
                </p:cTn>
              </p:par>
            </p:tnLst>
          </p:tmpl>
        </p:tmplLst>
      </p:bldP>
      <p:bldP spid="26" grpId="0"/>
      <p:bldP spid="27" grpId="0" animBg="1"/>
      <p:bldP spid="28"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ic06">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Rectangle 9"/>
          <p:cNvSpPr/>
          <p:nvPr userDrawn="1"/>
        </p:nvSpPr>
        <p:spPr>
          <a:xfrm>
            <a:off x="506970" y="3506082"/>
            <a:ext cx="1811374" cy="1003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2556160" y="3506082"/>
            <a:ext cx="1811374" cy="10030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Picture Placeholder 7"/>
          <p:cNvSpPr>
            <a:spLocks noGrp="1"/>
          </p:cNvSpPr>
          <p:nvPr>
            <p:ph type="pic" sz="quarter" idx="15" hasCustomPrompt="1"/>
          </p:nvPr>
        </p:nvSpPr>
        <p:spPr>
          <a:xfrm>
            <a:off x="506970" y="1178543"/>
            <a:ext cx="3869193"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9" name="Oval 8"/>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62241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slide(fromBottom)">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0" grpId="0" animBg="1"/>
      <p:bldP spid="11" grpId="0" animBg="1"/>
      <p:bldP spid="12"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ic07">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4" name="Rectangle 13"/>
          <p:cNvSpPr/>
          <p:nvPr userDrawn="1"/>
        </p:nvSpPr>
        <p:spPr>
          <a:xfrm>
            <a:off x="-7985" y="1073968"/>
            <a:ext cx="3160757" cy="2131459"/>
          </a:xfrm>
          <a:prstGeom prst="rect">
            <a:avLst/>
          </a:prstGeom>
          <a:solidFill>
            <a:schemeClr val="accent1"/>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7"/>
          <p:cNvSpPr>
            <a:spLocks noGrp="1"/>
          </p:cNvSpPr>
          <p:nvPr>
            <p:ph type="pic" sz="quarter" idx="15" hasCustomPrompt="1"/>
          </p:nvPr>
        </p:nvSpPr>
        <p:spPr>
          <a:xfrm>
            <a:off x="3152772" y="1073968"/>
            <a:ext cx="5991228" cy="2131459"/>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Oval 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43724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down)">
                                      <p:cBhvr>
                                        <p:cTn id="11" dur="500"/>
                                        <p:tgtEl>
                                          <p:spTgt spid="17">
                                            <p:txEl>
                                              <p:pRg st="0" end="0"/>
                                            </p:txEl>
                                          </p:spTgt>
                                        </p:tgtEl>
                                      </p:cBhvr>
                                    </p:animEffect>
                                  </p:childTnLst>
                                </p:cTn>
                              </p:par>
                            </p:childTnLst>
                          </p:cTn>
                        </p:par>
                        <p:par>
                          <p:cTn id="12" fill="hold">
                            <p:stCondLst>
                              <p:cond delay="1000"/>
                            </p:stCondLst>
                            <p:childTnLst>
                              <p:par>
                                <p:cTn id="13" presetID="2" presetClass="entr" presetSubtype="2" accel="50000" decel="5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8" accel="50000"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22" presetClass="entr" presetSubtype="4"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down)">
                      <p:cBhvr>
                        <p:cTn dur="500"/>
                        <p:tgtEl>
                          <p:spTgt spid="17"/>
                        </p:tgtEl>
                      </p:cBhvr>
                    </p:animEffect>
                  </p:childTnLst>
                </p:cTn>
              </p:par>
            </p:tnLst>
          </p:tmpl>
        </p:tmplLst>
      </p:bldP>
      <p:bldP spid="14" grpId="0" animBg="1"/>
      <p:bldP spid="15"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ic08">
    <p:spTree>
      <p:nvGrpSpPr>
        <p:cNvPr id="1" name=""/>
        <p:cNvGrpSpPr/>
        <p:nvPr/>
      </p:nvGrpSpPr>
      <p:grpSpPr>
        <a:xfrm>
          <a:off x="0" y="0"/>
          <a:ext cx="0" cy="0"/>
          <a:chOff x="0" y="0"/>
          <a:chExt cx="0" cy="0"/>
        </a:xfrm>
      </p:grpSpPr>
      <p:sp>
        <p:nvSpPr>
          <p:cNvPr id="10" name="Picture Placeholder 7"/>
          <p:cNvSpPr>
            <a:spLocks noGrp="1"/>
          </p:cNvSpPr>
          <p:nvPr>
            <p:ph type="pic" sz="quarter" idx="10" hasCustomPrompt="1"/>
          </p:nvPr>
        </p:nvSpPr>
        <p:spPr>
          <a:xfrm>
            <a:off x="0" y="1"/>
            <a:ext cx="9127831" cy="2974997"/>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95949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ic08_02">
    <p:spTree>
      <p:nvGrpSpPr>
        <p:cNvPr id="1" name=""/>
        <p:cNvGrpSpPr/>
        <p:nvPr/>
      </p:nvGrpSpPr>
      <p:grpSpPr>
        <a:xfrm>
          <a:off x="0" y="0"/>
          <a:ext cx="0" cy="0"/>
          <a:chOff x="0" y="0"/>
          <a:chExt cx="0" cy="0"/>
        </a:xfrm>
      </p:grpSpPr>
      <p:sp>
        <p:nvSpPr>
          <p:cNvPr id="5" name="Oval 4"/>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8" name="Picture Placeholder 7"/>
          <p:cNvSpPr>
            <a:spLocks noGrp="1"/>
          </p:cNvSpPr>
          <p:nvPr>
            <p:ph type="pic" sz="quarter" idx="10" hasCustomPrompt="1"/>
          </p:nvPr>
        </p:nvSpPr>
        <p:spPr>
          <a:xfrm>
            <a:off x="0" y="2"/>
            <a:ext cx="9127831" cy="3666282"/>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315832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50000"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09">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660456"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54375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11">
    <p:spTree>
      <p:nvGrpSpPr>
        <p:cNvPr id="1" name=""/>
        <p:cNvGrpSpPr/>
        <p:nvPr/>
      </p:nvGrpSpPr>
      <p:grpSpPr>
        <a:xfrm>
          <a:off x="0" y="0"/>
          <a:ext cx="0" cy="0"/>
          <a:chOff x="0" y="0"/>
          <a:chExt cx="0" cy="0"/>
        </a:xfrm>
      </p:grpSpPr>
      <p:sp>
        <p:nvSpPr>
          <p:cNvPr id="7" name="Picture Placeholder 7"/>
          <p:cNvSpPr>
            <a:spLocks noGrp="1"/>
          </p:cNvSpPr>
          <p:nvPr>
            <p:ph type="pic" sz="quarter" idx="15" hasCustomPrompt="1"/>
          </p:nvPr>
        </p:nvSpPr>
        <p:spPr>
          <a:xfrm>
            <a:off x="4788842" y="1229499"/>
            <a:ext cx="3681115" cy="3225991"/>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26908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12">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9"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10" name="Oval 9"/>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
        <p:nvSpPr>
          <p:cNvPr id="14" name="Picture Placeholder 7"/>
          <p:cNvSpPr>
            <a:spLocks noGrp="1"/>
          </p:cNvSpPr>
          <p:nvPr>
            <p:ph type="pic" sz="quarter" idx="10" hasCustomPrompt="1"/>
          </p:nvPr>
        </p:nvSpPr>
        <p:spPr>
          <a:xfrm>
            <a:off x="643683" y="1477217"/>
            <a:ext cx="3697888" cy="2783019"/>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203265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childTnLst>
                          </p:cTn>
                        </p:par>
                        <p:par>
                          <p:cTn id="12" fill="hold">
                            <p:stCondLst>
                              <p:cond delay="1000"/>
                            </p:stCondLst>
                            <p:childTnLst>
                              <p:par>
                                <p:cTn id="13" presetID="2" presetClass="entr" presetSubtype="4" accel="50000" decel="5000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tmplLst>
          <p:tmpl lvl="1">
            <p:tnLst>
              <p:par>
                <p:cTn presetID="22" presetClass="entr" presetSubtype="4"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down)">
                      <p:cBhvr>
                        <p:cTn dur="500"/>
                        <p:tgtEl>
                          <p:spTgt spid="9"/>
                        </p:tgtEl>
                      </p:cBhvr>
                    </p:animEffect>
                  </p:childTnLst>
                </p:cTn>
              </p:par>
            </p:tnLst>
          </p:tmpl>
        </p:tmplLst>
      </p:bldP>
      <p:bldP spid="14"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ic10">
    <p:spTree>
      <p:nvGrpSpPr>
        <p:cNvPr id="1" name=""/>
        <p:cNvGrpSpPr/>
        <p:nvPr/>
      </p:nvGrpSpPr>
      <p:grpSpPr>
        <a:xfrm>
          <a:off x="0" y="0"/>
          <a:ext cx="0" cy="0"/>
          <a:chOff x="0" y="0"/>
          <a:chExt cx="0" cy="0"/>
        </a:xfrm>
      </p:grpSpPr>
      <p:sp>
        <p:nvSpPr>
          <p:cNvPr id="11" name="Picture Placeholder 7"/>
          <p:cNvSpPr>
            <a:spLocks noGrp="1"/>
          </p:cNvSpPr>
          <p:nvPr>
            <p:ph type="pic" sz="quarter" idx="15" hasCustomPrompt="1"/>
          </p:nvPr>
        </p:nvSpPr>
        <p:spPr>
          <a:xfrm>
            <a:off x="4687214" y="0"/>
            <a:ext cx="4456786" cy="5143500"/>
          </a:xfrm>
          <a:prstGeom prst="rect">
            <a:avLst/>
          </a:prstGeom>
          <a:ln>
            <a:noFill/>
          </a:ln>
        </p:spPr>
        <p:txBody>
          <a:bodyPr bIns="274320" anchor="b"/>
          <a:lstStyle>
            <a:lvl1pPr algn="ctr">
              <a:buNone/>
              <a:defRPr sz="1200">
                <a:solidFill>
                  <a:schemeClr val="tx1">
                    <a:lumMod val="50000"/>
                    <a:lumOff val="50000"/>
                  </a:schemeClr>
                </a:solidFill>
              </a:defRPr>
            </a:lvl1pPr>
          </a:lstStyle>
          <a:p>
            <a:r>
              <a:rPr lang="en-US" dirty="0"/>
              <a:t>Image Holder</a:t>
            </a:r>
          </a:p>
        </p:txBody>
      </p:sp>
    </p:spTree>
    <p:extLst>
      <p:ext uri="{BB962C8B-B14F-4D97-AF65-F5344CB8AC3E}">
        <p14:creationId xmlns:p14="http://schemas.microsoft.com/office/powerpoint/2010/main" val="8702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ort_4">
    <p:spTree>
      <p:nvGrpSpPr>
        <p:cNvPr id="1" name=""/>
        <p:cNvGrpSpPr/>
        <p:nvPr/>
      </p:nvGrpSpPr>
      <p:grpSpPr>
        <a:xfrm>
          <a:off x="0" y="0"/>
          <a:ext cx="0" cy="0"/>
          <a:chOff x="0" y="0"/>
          <a:chExt cx="0" cy="0"/>
        </a:xfrm>
      </p:grpSpPr>
      <p:sp>
        <p:nvSpPr>
          <p:cNvPr id="50" name="Picture Placeholder 7"/>
          <p:cNvSpPr>
            <a:spLocks noGrp="1"/>
          </p:cNvSpPr>
          <p:nvPr>
            <p:ph type="pic" sz="quarter" idx="10" hasCustomPrompt="1"/>
          </p:nvPr>
        </p:nvSpPr>
        <p:spPr>
          <a:xfrm>
            <a:off x="365438"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51" name="Picture Placeholder 7"/>
          <p:cNvSpPr>
            <a:spLocks noGrp="1"/>
          </p:cNvSpPr>
          <p:nvPr>
            <p:ph type="pic" sz="quarter" idx="15" hasCustomPrompt="1"/>
          </p:nvPr>
        </p:nvSpPr>
        <p:spPr>
          <a:xfrm>
            <a:off x="4628355" y="2994298"/>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2" name="Picture Placeholder 7"/>
          <p:cNvSpPr>
            <a:spLocks noGrp="1"/>
          </p:cNvSpPr>
          <p:nvPr>
            <p:ph type="pic" sz="quarter" idx="16" hasCustomPrompt="1"/>
          </p:nvPr>
        </p:nvSpPr>
        <p:spPr>
          <a:xfrm>
            <a:off x="2511238"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53" name="Picture Placeholder 7"/>
          <p:cNvSpPr>
            <a:spLocks noGrp="1"/>
          </p:cNvSpPr>
          <p:nvPr>
            <p:ph type="pic" sz="quarter" idx="17" hasCustomPrompt="1"/>
          </p:nvPr>
        </p:nvSpPr>
        <p:spPr>
          <a:xfrm>
            <a:off x="6746296" y="1208553"/>
            <a:ext cx="2007972" cy="1651304"/>
          </a:xfrm>
          <a:prstGeom prst="rect">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6" name="Rectangle 35"/>
          <p:cNvSpPr/>
          <p:nvPr userDrawn="1"/>
        </p:nvSpPr>
        <p:spPr>
          <a:xfrm>
            <a:off x="2511238" y="2859857"/>
            <a:ext cx="2007972" cy="1785745"/>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000" dirty="0">
              <a:latin typeface="FontAwesome" pitchFamily="2" charset="0"/>
            </a:endParaRPr>
          </a:p>
        </p:txBody>
      </p:sp>
      <p:sp>
        <p:nvSpPr>
          <p:cNvPr id="35" name="Rectangle 34"/>
          <p:cNvSpPr/>
          <p:nvPr userDrawn="1"/>
        </p:nvSpPr>
        <p:spPr>
          <a:xfrm>
            <a:off x="365438" y="1208553"/>
            <a:ext cx="2007972" cy="17857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4400" dirty="0">
              <a:solidFill>
                <a:schemeClr val="bg1"/>
              </a:solidFill>
              <a:latin typeface="FontAwesome" pitchFamily="2" charset="0"/>
            </a:endParaRPr>
          </a:p>
        </p:txBody>
      </p:sp>
      <p:sp>
        <p:nvSpPr>
          <p:cNvPr id="39" name="Rectangle 38"/>
          <p:cNvSpPr/>
          <p:nvPr userDrawn="1"/>
        </p:nvSpPr>
        <p:spPr>
          <a:xfrm>
            <a:off x="4628355" y="1208552"/>
            <a:ext cx="2007972" cy="178574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1000" dirty="0"/>
              <a:t> </a:t>
            </a:r>
          </a:p>
          <a:p>
            <a:pPr lvl="0" algn="ctr" defTabSz="914400">
              <a:spcBef>
                <a:spcPct val="20000"/>
              </a:spcBef>
              <a:defRPr/>
            </a:pPr>
            <a:br>
              <a:rPr lang="en-US" sz="1200" b="1" dirty="0">
                <a:solidFill>
                  <a:schemeClr val="bg1">
                    <a:lumMod val="95000"/>
                  </a:schemeClr>
                </a:solidFill>
              </a:rPr>
            </a:br>
            <a:br>
              <a:rPr lang="en-US" sz="1200" b="1" dirty="0">
                <a:solidFill>
                  <a:schemeClr val="bg1">
                    <a:lumMod val="95000"/>
                  </a:schemeClr>
                </a:solidFill>
              </a:rPr>
            </a:br>
            <a:endParaRPr lang="en-US" sz="1600" dirty="0">
              <a:solidFill>
                <a:schemeClr val="bg1">
                  <a:lumMod val="95000"/>
                </a:schemeClr>
              </a:solidFill>
            </a:endParaRPr>
          </a:p>
        </p:txBody>
      </p:sp>
      <p:sp>
        <p:nvSpPr>
          <p:cNvPr id="44" name="Rectangle 43"/>
          <p:cNvSpPr/>
          <p:nvPr userDrawn="1"/>
        </p:nvSpPr>
        <p:spPr>
          <a:xfrm>
            <a:off x="6746296" y="2859857"/>
            <a:ext cx="2007972" cy="178574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endParaRPr lang="en-US" sz="1200" b="1" dirty="0">
              <a:solidFill>
                <a:schemeClr val="bg1">
                  <a:lumMod val="95000"/>
                </a:schemeClr>
              </a:solidFill>
            </a:endParaRPr>
          </a:p>
        </p:txBody>
      </p:sp>
      <p:sp>
        <p:nvSpPr>
          <p:cNvPr id="14" name="Oval 13"/>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4851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0-#ppt_h/2"/>
                                          </p:val>
                                        </p:tav>
                                        <p:tav tm="100000">
                                          <p:val>
                                            <p:strVal val="#ppt_y"/>
                                          </p:val>
                                        </p:tav>
                                      </p:tavLst>
                                    </p:anim>
                                  </p:childTnLst>
                                </p:cTn>
                              </p:par>
                              <p:par>
                                <p:cTn id="17" presetID="2" presetClass="entr" presetSubtype="4" accel="50000" decel="5000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1" accel="50000" decel="50000"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0-#ppt_h/2"/>
                                          </p:val>
                                        </p:tav>
                                        <p:tav tm="100000">
                                          <p:val>
                                            <p:strVal val="#ppt_y"/>
                                          </p:val>
                                        </p:tav>
                                      </p:tavLst>
                                    </p:anim>
                                  </p:childTnLst>
                                </p:cTn>
                              </p:par>
                              <p:par>
                                <p:cTn id="26" presetID="2" presetClass="entr" presetSubtype="4" accel="50000" decel="5000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ppt_x"/>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000"/>
                            </p:stCondLst>
                            <p:childTnLst>
                              <p:par>
                                <p:cTn id="31" presetID="2" presetClass="entr" presetSubtype="1" accel="50000"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2" presetClass="entr" presetSubtype="4" accel="50000" decel="5000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 presetClass="entr" presetSubtype="1" accel="50000" decel="5000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anim calcmode="lin" valueType="num">
                                      <p:cBhvr additive="base">
                                        <p:cTn id="42" dur="500" fill="hold"/>
                                        <p:tgtEl>
                                          <p:spTgt spid="53"/>
                                        </p:tgtEl>
                                        <p:attrNameLst>
                                          <p:attrName>ppt_x</p:attrName>
                                        </p:attrNameLst>
                                      </p:cBhvr>
                                      <p:tavLst>
                                        <p:tav tm="0">
                                          <p:val>
                                            <p:strVal val="#ppt_x"/>
                                          </p:val>
                                        </p:tav>
                                        <p:tav tm="100000">
                                          <p:val>
                                            <p:strVal val="#ppt_x"/>
                                          </p:val>
                                        </p:tav>
                                      </p:tavLst>
                                    </p:anim>
                                    <p:anim calcmode="lin" valueType="num">
                                      <p:cBhvr additive="base">
                                        <p:cTn id="43" dur="500" fill="hold"/>
                                        <p:tgtEl>
                                          <p:spTgt spid="53"/>
                                        </p:tgtEl>
                                        <p:attrNameLst>
                                          <p:attrName>ppt_y</p:attrName>
                                        </p:attrNameLst>
                                      </p:cBhvr>
                                      <p:tavLst>
                                        <p:tav tm="0">
                                          <p:val>
                                            <p:strVal val="0-#ppt_h/2"/>
                                          </p:val>
                                        </p:tav>
                                        <p:tav tm="100000">
                                          <p:val>
                                            <p:strVal val="#ppt_y"/>
                                          </p:val>
                                        </p:tav>
                                      </p:tavLst>
                                    </p:anim>
                                  </p:childTnLst>
                                </p:cTn>
                              </p:par>
                              <p:par>
                                <p:cTn id="44" presetID="2" presetClass="entr" presetSubtype="4" accel="50000" decel="5000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fill="hold"/>
                                        <p:tgtEl>
                                          <p:spTgt spid="44"/>
                                        </p:tgtEl>
                                        <p:attrNameLst>
                                          <p:attrName>ppt_x</p:attrName>
                                        </p:attrNameLst>
                                      </p:cBhvr>
                                      <p:tavLst>
                                        <p:tav tm="0">
                                          <p:val>
                                            <p:strVal val="#ppt_x"/>
                                          </p:val>
                                        </p:tav>
                                        <p:tav tm="100000">
                                          <p:val>
                                            <p:strVal val="#ppt_x"/>
                                          </p:val>
                                        </p:tav>
                                      </p:tavLst>
                                    </p:anim>
                                    <p:anim calcmode="lin" valueType="num">
                                      <p:cBhvr additive="base">
                                        <p:cTn id="4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51" grpId="0"/>
      <p:bldP spid="52" grpId="0"/>
      <p:bldP spid="53" grpId="0"/>
      <p:bldP spid="36" grpId="0" animBg="1"/>
      <p:bldP spid="35" grpId="0" animBg="1"/>
      <p:bldP spid="39" grpId="0" animBg="1"/>
      <p:bldP spid="44"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2-Pics">
    <p:spTree>
      <p:nvGrpSpPr>
        <p:cNvPr id="1" name=""/>
        <p:cNvGrpSpPr/>
        <p:nvPr/>
      </p:nvGrpSpPr>
      <p:grpSpPr>
        <a:xfrm>
          <a:off x="0" y="0"/>
          <a:ext cx="0" cy="0"/>
          <a:chOff x="0" y="0"/>
          <a:chExt cx="0" cy="0"/>
        </a:xfrm>
      </p:grpSpPr>
      <p:sp>
        <p:nvSpPr>
          <p:cNvPr id="58" name="Picture Placeholder 7"/>
          <p:cNvSpPr>
            <a:spLocks noGrp="1"/>
          </p:cNvSpPr>
          <p:nvPr>
            <p:ph type="pic" sz="quarter" idx="22" hasCustomPrompt="1"/>
          </p:nvPr>
        </p:nvSpPr>
        <p:spPr>
          <a:xfrm>
            <a:off x="4714725" y="1646263"/>
            <a:ext cx="3773217" cy="2023461"/>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38" name="Picture Placeholder 7"/>
          <p:cNvSpPr>
            <a:spLocks noGrp="1"/>
          </p:cNvSpPr>
          <p:nvPr>
            <p:ph type="pic" sz="quarter" idx="10" hasCustomPrompt="1"/>
          </p:nvPr>
        </p:nvSpPr>
        <p:spPr>
          <a:xfrm>
            <a:off x="643682" y="1636638"/>
            <a:ext cx="3773217" cy="2033086"/>
          </a:xfrm>
          <a:prstGeom prst="downArrowCallout">
            <a:avLst>
              <a:gd name="adj1" fmla="val 50000"/>
              <a:gd name="adj2" fmla="val 11967"/>
              <a:gd name="adj3" fmla="val 7487"/>
              <a:gd name="adj4" fmla="val 92647"/>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40" name="Text Placeholder 3"/>
          <p:cNvSpPr>
            <a:spLocks noGrp="1"/>
          </p:cNvSpPr>
          <p:nvPr>
            <p:ph type="body" sz="half" idx="15"/>
          </p:nvPr>
        </p:nvSpPr>
        <p:spPr>
          <a:xfrm>
            <a:off x="648949"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2" name="Text Placeholder 3"/>
          <p:cNvSpPr>
            <a:spLocks noGrp="1"/>
          </p:cNvSpPr>
          <p:nvPr>
            <p:ph type="body" sz="half" idx="17"/>
          </p:nvPr>
        </p:nvSpPr>
        <p:spPr>
          <a:xfrm>
            <a:off x="643681" y="3688974"/>
            <a:ext cx="3773218"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Text Placeholder 3"/>
          <p:cNvSpPr>
            <a:spLocks noGrp="1"/>
          </p:cNvSpPr>
          <p:nvPr>
            <p:ph type="body" sz="half" idx="23"/>
          </p:nvPr>
        </p:nvSpPr>
        <p:spPr>
          <a:xfrm>
            <a:off x="4719992" y="3894926"/>
            <a:ext cx="3762683" cy="635096"/>
          </a:xfrm>
          <a:prstGeom prst="rect">
            <a:avLst/>
          </a:prstGeom>
        </p:spPr>
        <p:txBody>
          <a:bodyPr wrap="squar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2" name="Text Placeholder 3"/>
          <p:cNvSpPr>
            <a:spLocks noGrp="1"/>
          </p:cNvSpPr>
          <p:nvPr>
            <p:ph type="body" sz="half" idx="25"/>
          </p:nvPr>
        </p:nvSpPr>
        <p:spPr>
          <a:xfrm>
            <a:off x="4714724" y="3688974"/>
            <a:ext cx="3773218"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2" name="Rectangle 31"/>
          <p:cNvSpPr/>
          <p:nvPr userDrawn="1"/>
        </p:nvSpPr>
        <p:spPr>
          <a:xfrm>
            <a:off x="648948" y="1254235"/>
            <a:ext cx="376268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Text Placeholder 3"/>
          <p:cNvSpPr>
            <a:spLocks noGrp="1"/>
          </p:cNvSpPr>
          <p:nvPr>
            <p:ph type="body" sz="half" idx="16"/>
          </p:nvPr>
        </p:nvSpPr>
        <p:spPr>
          <a:xfrm>
            <a:off x="672532"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0" name="Rectangle 59"/>
          <p:cNvSpPr/>
          <p:nvPr userDrawn="1"/>
        </p:nvSpPr>
        <p:spPr>
          <a:xfrm>
            <a:off x="4719991" y="1254235"/>
            <a:ext cx="376268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1" name="Text Placeholder 3"/>
          <p:cNvSpPr>
            <a:spLocks noGrp="1"/>
          </p:cNvSpPr>
          <p:nvPr>
            <p:ph type="body" sz="half" idx="24"/>
          </p:nvPr>
        </p:nvSpPr>
        <p:spPr>
          <a:xfrm>
            <a:off x="4743575" y="1330017"/>
            <a:ext cx="3715517"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18" name="Oval 17"/>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10876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down)">
                                      <p:cBhvr>
                                        <p:cTn id="20" dur="500"/>
                                        <p:tgtEl>
                                          <p:spTgt spid="41">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 calcmode="lin" valueType="num">
                                      <p:cBhvr additive="base">
                                        <p:cTn id="23" dur="500" fill="hold"/>
                                        <p:tgtEl>
                                          <p:spTgt spid="38"/>
                                        </p:tgtEl>
                                        <p:attrNameLst>
                                          <p:attrName>ppt_x</p:attrName>
                                        </p:attrNameLst>
                                      </p:cBhvr>
                                      <p:tavLst>
                                        <p:tav tm="0">
                                          <p:val>
                                            <p:strVal val="#ppt_x"/>
                                          </p:val>
                                        </p:tav>
                                        <p:tav tm="100000">
                                          <p:val>
                                            <p:strVal val="#ppt_x"/>
                                          </p:val>
                                        </p:tav>
                                      </p:tavLst>
                                    </p:anim>
                                    <p:anim calcmode="lin" valueType="num">
                                      <p:cBhvr additive="base">
                                        <p:cTn id="24" dur="500" fill="hold"/>
                                        <p:tgtEl>
                                          <p:spTgt spid="38"/>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42">
                                            <p:txEl>
                                              <p:pRg st="0" end="0"/>
                                            </p:txEl>
                                          </p:spTgt>
                                        </p:tgtEl>
                                        <p:attrNameLst>
                                          <p:attrName>style.visibility</p:attrName>
                                        </p:attrNameLst>
                                      </p:cBhvr>
                                      <p:to>
                                        <p:strVal val="visible"/>
                                      </p:to>
                                    </p:set>
                                    <p:anim calcmode="lin" valueType="num">
                                      <p:cBhvr additive="base">
                                        <p:cTn id="28"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40">
                                            <p:txEl>
                                              <p:pRg st="0" end="0"/>
                                            </p:txEl>
                                          </p:spTgt>
                                        </p:tgtEl>
                                        <p:attrNameLst>
                                          <p:attrName>style.visibility</p:attrName>
                                        </p:attrNameLst>
                                      </p:cBhvr>
                                      <p:to>
                                        <p:strVal val="visible"/>
                                      </p:to>
                                    </p:set>
                                    <p:anim calcmode="lin" valueType="num">
                                      <p:cBhvr additive="base">
                                        <p:cTn id="33"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fill="hold"/>
                                        <p:tgtEl>
                                          <p:spTgt spid="60"/>
                                        </p:tgtEl>
                                        <p:attrNameLst>
                                          <p:attrName>ppt_x</p:attrName>
                                        </p:attrNameLst>
                                      </p:cBhvr>
                                      <p:tavLst>
                                        <p:tav tm="0">
                                          <p:val>
                                            <p:strVal val="#ppt_x"/>
                                          </p:val>
                                        </p:tav>
                                        <p:tav tm="100000">
                                          <p:val>
                                            <p:strVal val="#ppt_x"/>
                                          </p:val>
                                        </p:tav>
                                      </p:tavLst>
                                    </p:anim>
                                    <p:anim calcmode="lin" valueType="num">
                                      <p:cBhvr additive="base">
                                        <p:cTn id="39" dur="500" fill="hold"/>
                                        <p:tgtEl>
                                          <p:spTgt spid="60"/>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1">
                                            <p:txEl>
                                              <p:pRg st="0" end="0"/>
                                            </p:txEl>
                                          </p:spTgt>
                                        </p:tgtEl>
                                        <p:attrNameLst>
                                          <p:attrName>style.visibility</p:attrName>
                                        </p:attrNameLst>
                                      </p:cBhvr>
                                      <p:to>
                                        <p:strVal val="visible"/>
                                      </p:to>
                                    </p:set>
                                    <p:animEffect transition="in" filter="wipe(down)">
                                      <p:cBhvr>
                                        <p:cTn id="43" dur="500"/>
                                        <p:tgtEl>
                                          <p:spTgt spid="61">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fill="hold"/>
                                        <p:tgtEl>
                                          <p:spTgt spid="58"/>
                                        </p:tgtEl>
                                        <p:attrNameLst>
                                          <p:attrName>ppt_x</p:attrName>
                                        </p:attrNameLst>
                                      </p:cBhvr>
                                      <p:tavLst>
                                        <p:tav tm="0">
                                          <p:val>
                                            <p:strVal val="#ppt_x"/>
                                          </p:val>
                                        </p:tav>
                                        <p:tav tm="100000">
                                          <p:val>
                                            <p:strVal val="#ppt_x"/>
                                          </p:val>
                                        </p:tav>
                                      </p:tavLst>
                                    </p:anim>
                                    <p:anim calcmode="lin" valueType="num">
                                      <p:cBhvr additive="base">
                                        <p:cTn id="47" dur="500" fill="hold"/>
                                        <p:tgtEl>
                                          <p:spTgt spid="58"/>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additive="base">
                                        <p:cTn id="51" dur="50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59">
                                            <p:txEl>
                                              <p:pRg st="0" end="0"/>
                                            </p:txEl>
                                          </p:spTgt>
                                        </p:tgtEl>
                                        <p:attrNameLst>
                                          <p:attrName>style.visibility</p:attrName>
                                        </p:attrNameLst>
                                      </p:cBhvr>
                                      <p:to>
                                        <p:strVal val="visible"/>
                                      </p:to>
                                    </p:set>
                                    <p:anim calcmode="lin" valueType="num">
                                      <p:cBhvr additive="base">
                                        <p:cTn id="56" dur="5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5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8" grpId="0"/>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4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ppt_x"/>
                          </p:val>
                        </p:tav>
                        <p:tav tm="100000">
                          <p:val>
                            <p:strVal val="#ppt_x"/>
                          </p:val>
                        </p:tav>
                      </p:tavLst>
                    </p:anim>
                    <p:anim calcmode="lin" valueType="num">
                      <p:cBhvr additive="base">
                        <p:cTn dur="500" fill="hold"/>
                        <p:tgtEl>
                          <p:spTgt spid="40"/>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5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9"/>
                        </p:tgtEl>
                        <p:attrNameLst>
                          <p:attrName>style.visibility</p:attrName>
                        </p:attrNameLst>
                      </p:cBhvr>
                      <p:to>
                        <p:strVal val="visible"/>
                      </p:to>
                    </p:set>
                    <p:anim calcmode="lin" valueType="num">
                      <p:cBhvr additive="base">
                        <p:cTn dur="500" fill="hold"/>
                        <p:tgtEl>
                          <p:spTgt spid="59"/>
                        </p:tgtEl>
                        <p:attrNameLst>
                          <p:attrName>ppt_x</p:attrName>
                        </p:attrNameLst>
                      </p:cBhvr>
                      <p:tavLst>
                        <p:tav tm="0">
                          <p:val>
                            <p:strVal val="#ppt_x"/>
                          </p:val>
                        </p:tav>
                        <p:tav tm="100000">
                          <p:val>
                            <p:strVal val="#ppt_x"/>
                          </p:val>
                        </p:tav>
                      </p:tavLst>
                    </p:anim>
                    <p:anim calcmode="lin" valueType="num">
                      <p:cBhvr additive="base">
                        <p:cTn dur="500" fill="hold"/>
                        <p:tgtEl>
                          <p:spTgt spid="59"/>
                        </p:tgtEl>
                        <p:attrNameLst>
                          <p:attrName>ppt_y</p:attrName>
                        </p:attrNameLst>
                      </p:cBhvr>
                      <p:tavLst>
                        <p:tav tm="0">
                          <p:val>
                            <p:strVal val="1+#ppt_h/2"/>
                          </p:val>
                        </p:tav>
                        <p:tav tm="100000">
                          <p:val>
                            <p:strVal val="#ppt_y"/>
                          </p:val>
                        </p:tav>
                      </p:tavLst>
                    </p:anim>
                  </p:childTnLst>
                </p:cTn>
              </p:par>
            </p:tnLst>
          </p:tmpl>
        </p:tmplLst>
      </p:bldP>
      <p:bldP spid="6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32" grpId="0" animBg="1"/>
      <p:bldP spid="4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1"/>
                        </p:tgtEl>
                        <p:attrNameLst>
                          <p:attrName>style.visibility</p:attrName>
                        </p:attrNameLst>
                      </p:cBhvr>
                      <p:to>
                        <p:strVal val="visible"/>
                      </p:to>
                    </p:set>
                    <p:animEffect transition="in" filter="wipe(down)">
                      <p:cBhvr>
                        <p:cTn dur="500"/>
                        <p:tgtEl>
                          <p:spTgt spid="41"/>
                        </p:tgtEl>
                      </p:cBhvr>
                    </p:animEffect>
                  </p:childTnLst>
                </p:cTn>
              </p:par>
            </p:tnLst>
          </p:tmpl>
        </p:tmplLst>
      </p:bldP>
      <p:bldP spid="60" grpId="0" animBg="1"/>
      <p:bldP spid="61"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1"/>
                        </p:tgtEl>
                        <p:attrNameLst>
                          <p:attrName>style.visibility</p:attrName>
                        </p:attrNameLst>
                      </p:cBhvr>
                      <p:to>
                        <p:strVal val="visible"/>
                      </p:to>
                    </p:set>
                    <p:animEffect transition="in" filter="wipe(down)">
                      <p:cBhvr>
                        <p:cTn dur="500"/>
                        <p:tgtEl>
                          <p:spTgt spid="61"/>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643683"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648950"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643681" y="3660399"/>
            <a:ext cx="2493566"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648949" y="1282810"/>
            <a:ext cx="2486604"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742617"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0" name="Picture Placeholder 7"/>
          <p:cNvSpPr>
            <a:spLocks noGrp="1"/>
          </p:cNvSpPr>
          <p:nvPr>
            <p:ph type="pic" sz="quarter" idx="18" hasCustomPrompt="1"/>
          </p:nvPr>
        </p:nvSpPr>
        <p:spPr>
          <a:xfrm>
            <a:off x="333375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1" name="Text Placeholder 3"/>
          <p:cNvSpPr>
            <a:spLocks noGrp="1"/>
          </p:cNvSpPr>
          <p:nvPr>
            <p:ph type="body" sz="half" idx="19"/>
          </p:nvPr>
        </p:nvSpPr>
        <p:spPr>
          <a:xfrm>
            <a:off x="333901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2" name="Text Placeholder 3"/>
          <p:cNvSpPr>
            <a:spLocks noGrp="1"/>
          </p:cNvSpPr>
          <p:nvPr>
            <p:ph type="body" sz="half" idx="20"/>
          </p:nvPr>
        </p:nvSpPr>
        <p:spPr>
          <a:xfrm>
            <a:off x="3333750" y="3660399"/>
            <a:ext cx="2493566"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Rectangle 82"/>
          <p:cNvSpPr/>
          <p:nvPr userDrawn="1"/>
        </p:nvSpPr>
        <p:spPr>
          <a:xfrm>
            <a:off x="3339018" y="1282810"/>
            <a:ext cx="2486604"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4" name="Text Placeholder 3"/>
          <p:cNvSpPr>
            <a:spLocks noGrp="1"/>
          </p:cNvSpPr>
          <p:nvPr>
            <p:ph type="body" sz="half" idx="21"/>
          </p:nvPr>
        </p:nvSpPr>
        <p:spPr>
          <a:xfrm>
            <a:off x="343268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5" name="Picture Placeholder 7"/>
          <p:cNvSpPr>
            <a:spLocks noGrp="1"/>
          </p:cNvSpPr>
          <p:nvPr>
            <p:ph type="pic" sz="quarter" idx="22" hasCustomPrompt="1"/>
          </p:nvPr>
        </p:nvSpPr>
        <p:spPr>
          <a:xfrm>
            <a:off x="6019802" y="1665213"/>
            <a:ext cx="2491870"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200">
                <a:solidFill>
                  <a:schemeClr val="tx1">
                    <a:lumMod val="50000"/>
                    <a:lumOff val="50000"/>
                  </a:schemeClr>
                </a:solidFill>
              </a:defRPr>
            </a:lvl1pPr>
          </a:lstStyle>
          <a:p>
            <a:r>
              <a:rPr lang="en-US" dirty="0"/>
              <a:t>Image Holder</a:t>
            </a:r>
          </a:p>
        </p:txBody>
      </p:sp>
      <p:sp>
        <p:nvSpPr>
          <p:cNvPr id="86" name="Text Placeholder 3"/>
          <p:cNvSpPr>
            <a:spLocks noGrp="1"/>
          </p:cNvSpPr>
          <p:nvPr>
            <p:ph type="body" sz="half" idx="23"/>
          </p:nvPr>
        </p:nvSpPr>
        <p:spPr>
          <a:xfrm>
            <a:off x="6025069" y="3866351"/>
            <a:ext cx="2486604"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7" name="Text Placeholder 3"/>
          <p:cNvSpPr>
            <a:spLocks noGrp="1"/>
          </p:cNvSpPr>
          <p:nvPr>
            <p:ph type="body" sz="half" idx="24"/>
          </p:nvPr>
        </p:nvSpPr>
        <p:spPr>
          <a:xfrm>
            <a:off x="6019800" y="3660399"/>
            <a:ext cx="2493566"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8" name="Rectangle 87"/>
          <p:cNvSpPr/>
          <p:nvPr userDrawn="1"/>
        </p:nvSpPr>
        <p:spPr>
          <a:xfrm>
            <a:off x="6025068" y="1282810"/>
            <a:ext cx="2486604"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9" name="Text Placeholder 3"/>
          <p:cNvSpPr>
            <a:spLocks noGrp="1"/>
          </p:cNvSpPr>
          <p:nvPr>
            <p:ph type="body" sz="half" idx="25"/>
          </p:nvPr>
        </p:nvSpPr>
        <p:spPr>
          <a:xfrm>
            <a:off x="6118736" y="1372937"/>
            <a:ext cx="2299268"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1" name="Oval 2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31142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500" fill="hold"/>
                                        <p:tgtEl>
                                          <p:spTgt spid="83"/>
                                        </p:tgtEl>
                                        <p:attrNameLst>
                                          <p:attrName>ppt_x</p:attrName>
                                        </p:attrNameLst>
                                      </p:cBhvr>
                                      <p:tavLst>
                                        <p:tav tm="0">
                                          <p:val>
                                            <p:strVal val="#ppt_x"/>
                                          </p:val>
                                        </p:tav>
                                        <p:tav tm="100000">
                                          <p:val>
                                            <p:strVal val="#ppt_x"/>
                                          </p:val>
                                        </p:tav>
                                      </p:tavLst>
                                    </p:anim>
                                    <p:anim calcmode="lin" valueType="num">
                                      <p:cBhvr additive="base">
                                        <p:cTn id="39" dur="500" fill="hold"/>
                                        <p:tgtEl>
                                          <p:spTgt spid="83"/>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84">
                                            <p:txEl>
                                              <p:pRg st="0" end="0"/>
                                            </p:txEl>
                                          </p:spTgt>
                                        </p:tgtEl>
                                        <p:attrNameLst>
                                          <p:attrName>style.visibility</p:attrName>
                                        </p:attrNameLst>
                                      </p:cBhvr>
                                      <p:to>
                                        <p:strVal val="visible"/>
                                      </p:to>
                                    </p:set>
                                    <p:animEffect transition="in" filter="wipe(down)">
                                      <p:cBhvr>
                                        <p:cTn id="43" dur="500"/>
                                        <p:tgtEl>
                                          <p:spTgt spid="84">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80"/>
                                        </p:tgtEl>
                                        <p:attrNameLst>
                                          <p:attrName>style.visibility</p:attrName>
                                        </p:attrNameLst>
                                      </p:cBhvr>
                                      <p:to>
                                        <p:strVal val="visible"/>
                                      </p:to>
                                    </p:set>
                                    <p:anim calcmode="lin" valueType="num">
                                      <p:cBhvr additive="base">
                                        <p:cTn id="46" dur="500" fill="hold"/>
                                        <p:tgtEl>
                                          <p:spTgt spid="80"/>
                                        </p:tgtEl>
                                        <p:attrNameLst>
                                          <p:attrName>ppt_x</p:attrName>
                                        </p:attrNameLst>
                                      </p:cBhvr>
                                      <p:tavLst>
                                        <p:tav tm="0">
                                          <p:val>
                                            <p:strVal val="#ppt_x"/>
                                          </p:val>
                                        </p:tav>
                                        <p:tav tm="100000">
                                          <p:val>
                                            <p:strVal val="#ppt_x"/>
                                          </p:val>
                                        </p:tav>
                                      </p:tavLst>
                                    </p:anim>
                                    <p:anim calcmode="lin" valueType="num">
                                      <p:cBhvr additive="base">
                                        <p:cTn id="47" dur="500" fill="hold"/>
                                        <p:tgtEl>
                                          <p:spTgt spid="80"/>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82">
                                            <p:txEl>
                                              <p:pRg st="0" end="0"/>
                                            </p:txEl>
                                          </p:spTgt>
                                        </p:tgtEl>
                                        <p:attrNameLst>
                                          <p:attrName>style.visibility</p:attrName>
                                        </p:attrNameLst>
                                      </p:cBhvr>
                                      <p:to>
                                        <p:strVal val="visible"/>
                                      </p:to>
                                    </p:set>
                                    <p:anim calcmode="lin" valueType="num">
                                      <p:cBhvr additive="base">
                                        <p:cTn id="51"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82">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81">
                                            <p:txEl>
                                              <p:pRg st="0" end="0"/>
                                            </p:txEl>
                                          </p:spTgt>
                                        </p:tgtEl>
                                        <p:attrNameLst>
                                          <p:attrName>style.visibility</p:attrName>
                                        </p:attrNameLst>
                                      </p:cBhvr>
                                      <p:to>
                                        <p:strVal val="visible"/>
                                      </p:to>
                                    </p:set>
                                    <p:anim calcmode="lin" valueType="num">
                                      <p:cBhvr additive="base">
                                        <p:cTn id="56" dur="500" fill="hold"/>
                                        <p:tgtEl>
                                          <p:spTgt spid="8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81">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88"/>
                                        </p:tgtEl>
                                        <p:attrNameLst>
                                          <p:attrName>style.visibility</p:attrName>
                                        </p:attrNameLst>
                                      </p:cBhvr>
                                      <p:to>
                                        <p:strVal val="visible"/>
                                      </p:to>
                                    </p:set>
                                    <p:anim calcmode="lin" valueType="num">
                                      <p:cBhvr additive="base">
                                        <p:cTn id="61" dur="500" fill="hold"/>
                                        <p:tgtEl>
                                          <p:spTgt spid="88"/>
                                        </p:tgtEl>
                                        <p:attrNameLst>
                                          <p:attrName>ppt_x</p:attrName>
                                        </p:attrNameLst>
                                      </p:cBhvr>
                                      <p:tavLst>
                                        <p:tav tm="0">
                                          <p:val>
                                            <p:strVal val="#ppt_x"/>
                                          </p:val>
                                        </p:tav>
                                        <p:tav tm="100000">
                                          <p:val>
                                            <p:strVal val="#ppt_x"/>
                                          </p:val>
                                        </p:tav>
                                      </p:tavLst>
                                    </p:anim>
                                    <p:anim calcmode="lin" valueType="num">
                                      <p:cBhvr additive="base">
                                        <p:cTn id="62" dur="500" fill="hold"/>
                                        <p:tgtEl>
                                          <p:spTgt spid="88"/>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89">
                                            <p:txEl>
                                              <p:pRg st="0" end="0"/>
                                            </p:txEl>
                                          </p:spTgt>
                                        </p:tgtEl>
                                        <p:attrNameLst>
                                          <p:attrName>style.visibility</p:attrName>
                                        </p:attrNameLst>
                                      </p:cBhvr>
                                      <p:to>
                                        <p:strVal val="visible"/>
                                      </p:to>
                                    </p:set>
                                    <p:animEffect transition="in" filter="wipe(down)">
                                      <p:cBhvr>
                                        <p:cTn id="66" dur="500"/>
                                        <p:tgtEl>
                                          <p:spTgt spid="89">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anim calcmode="lin" valueType="num">
                                      <p:cBhvr additive="base">
                                        <p:cTn id="69" dur="500" fill="hold"/>
                                        <p:tgtEl>
                                          <p:spTgt spid="85"/>
                                        </p:tgtEl>
                                        <p:attrNameLst>
                                          <p:attrName>ppt_x</p:attrName>
                                        </p:attrNameLst>
                                      </p:cBhvr>
                                      <p:tavLst>
                                        <p:tav tm="0">
                                          <p:val>
                                            <p:strVal val="#ppt_x"/>
                                          </p:val>
                                        </p:tav>
                                        <p:tav tm="100000">
                                          <p:val>
                                            <p:strVal val="#ppt_x"/>
                                          </p:val>
                                        </p:tav>
                                      </p:tavLst>
                                    </p:anim>
                                    <p:anim calcmode="lin" valueType="num">
                                      <p:cBhvr additive="base">
                                        <p:cTn id="70" dur="500" fill="hold"/>
                                        <p:tgtEl>
                                          <p:spTgt spid="85"/>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87">
                                            <p:txEl>
                                              <p:pRg st="0" end="0"/>
                                            </p:txEl>
                                          </p:spTgt>
                                        </p:tgtEl>
                                        <p:attrNameLst>
                                          <p:attrName>style.visibility</p:attrName>
                                        </p:attrNameLst>
                                      </p:cBhvr>
                                      <p:to>
                                        <p:strVal val="visible"/>
                                      </p:to>
                                    </p:set>
                                    <p:anim calcmode="lin" valueType="num">
                                      <p:cBhvr additive="base">
                                        <p:cTn id="74" dur="500" fill="hold"/>
                                        <p:tgtEl>
                                          <p:spTgt spid="87">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87">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86">
                                            <p:txEl>
                                              <p:pRg st="0" end="0"/>
                                            </p:txEl>
                                          </p:spTgt>
                                        </p:tgtEl>
                                        <p:attrNameLst>
                                          <p:attrName>style.visibility</p:attrName>
                                        </p:attrNameLst>
                                      </p:cBhvr>
                                      <p:to>
                                        <p:strVal val="visible"/>
                                      </p:to>
                                    </p:set>
                                    <p:anim calcmode="lin" valueType="num">
                                      <p:cBhvr additive="base">
                                        <p:cTn id="79"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80" grpId="0"/>
      <p:bldP spid="81"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1"/>
                        </p:tgtEl>
                        <p:attrNameLst>
                          <p:attrName>style.visibility</p:attrName>
                        </p:attrNameLst>
                      </p:cBhvr>
                      <p:to>
                        <p:strVal val="visible"/>
                      </p:to>
                    </p:set>
                    <p:anim calcmode="lin" valueType="num">
                      <p:cBhvr additive="base">
                        <p:cTn dur="500" fill="hold"/>
                        <p:tgtEl>
                          <p:spTgt spid="81"/>
                        </p:tgtEl>
                        <p:attrNameLst>
                          <p:attrName>ppt_x</p:attrName>
                        </p:attrNameLst>
                      </p:cBhvr>
                      <p:tavLst>
                        <p:tav tm="0">
                          <p:val>
                            <p:strVal val="#ppt_x"/>
                          </p:val>
                        </p:tav>
                        <p:tav tm="100000">
                          <p:val>
                            <p:strVal val="#ppt_x"/>
                          </p:val>
                        </p:tav>
                      </p:tavLst>
                    </p:anim>
                    <p:anim calcmode="lin" valueType="num">
                      <p:cBhvr additive="base">
                        <p:cTn dur="500" fill="hold"/>
                        <p:tgtEl>
                          <p:spTgt spid="81"/>
                        </p:tgtEl>
                        <p:attrNameLst>
                          <p:attrName>ppt_y</p:attrName>
                        </p:attrNameLst>
                      </p:cBhvr>
                      <p:tavLst>
                        <p:tav tm="0">
                          <p:val>
                            <p:strVal val="1+#ppt_h/2"/>
                          </p:val>
                        </p:tav>
                        <p:tav tm="100000">
                          <p:val>
                            <p:strVal val="#ppt_y"/>
                          </p:val>
                        </p:tav>
                      </p:tavLst>
                    </p:anim>
                  </p:childTnLst>
                </p:cTn>
              </p:par>
            </p:tnLst>
          </p:tmpl>
        </p:tmplLst>
      </p:bldP>
      <p:bldP spid="8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 calcmode="lin" valueType="num">
                      <p:cBhvr additive="base">
                        <p:cTn dur="500" fill="hold"/>
                        <p:tgtEl>
                          <p:spTgt spid="82"/>
                        </p:tgtEl>
                        <p:attrNameLst>
                          <p:attrName>ppt_x</p:attrName>
                        </p:attrNameLst>
                      </p:cBhvr>
                      <p:tavLst>
                        <p:tav tm="0">
                          <p:val>
                            <p:strVal val="#ppt_x"/>
                          </p:val>
                        </p:tav>
                        <p:tav tm="100000">
                          <p:val>
                            <p:strVal val="#ppt_x"/>
                          </p:val>
                        </p:tav>
                      </p:tavLst>
                    </p:anim>
                    <p:anim calcmode="lin" valueType="num">
                      <p:cBhvr additive="base">
                        <p:cTn dur="500" fill="hold"/>
                        <p:tgtEl>
                          <p:spTgt spid="82"/>
                        </p:tgtEl>
                        <p:attrNameLst>
                          <p:attrName>ppt_y</p:attrName>
                        </p:attrNameLst>
                      </p:cBhvr>
                      <p:tavLst>
                        <p:tav tm="0">
                          <p:val>
                            <p:strVal val="1+#ppt_h/2"/>
                          </p:val>
                        </p:tav>
                        <p:tav tm="100000">
                          <p:val>
                            <p:strVal val="#ppt_y"/>
                          </p:val>
                        </p:tav>
                      </p:tavLst>
                    </p:anim>
                  </p:childTnLst>
                </p:cTn>
              </p:par>
            </p:tnLst>
          </p:tmpl>
        </p:tmplLst>
      </p:bldP>
      <p:bldP spid="83" grpId="0" animBg="1"/>
      <p:bldP spid="84"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Effect transition="in" filter="wipe(down)">
                      <p:cBhvr>
                        <p:cTn dur="500"/>
                        <p:tgtEl>
                          <p:spTgt spid="84"/>
                        </p:tgtEl>
                      </p:cBhvr>
                    </p:animEffect>
                  </p:childTnLst>
                </p:cTn>
              </p:par>
            </p:tnLst>
          </p:tmpl>
        </p:tmplLst>
      </p:bldP>
      <p:bldP spid="85" grpId="0"/>
      <p:bldP spid="8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6"/>
                        </p:tgtEl>
                        <p:attrNameLst>
                          <p:attrName>style.visibility</p:attrName>
                        </p:attrNameLst>
                      </p:cBhvr>
                      <p:to>
                        <p:strVal val="visible"/>
                      </p:to>
                    </p:set>
                    <p:anim calcmode="lin" valueType="num">
                      <p:cBhvr additive="base">
                        <p:cTn dur="500" fill="hold"/>
                        <p:tgtEl>
                          <p:spTgt spid="86"/>
                        </p:tgtEl>
                        <p:attrNameLst>
                          <p:attrName>ppt_x</p:attrName>
                        </p:attrNameLst>
                      </p:cBhvr>
                      <p:tavLst>
                        <p:tav tm="0">
                          <p:val>
                            <p:strVal val="#ppt_x"/>
                          </p:val>
                        </p:tav>
                        <p:tav tm="100000">
                          <p:val>
                            <p:strVal val="#ppt_x"/>
                          </p:val>
                        </p:tav>
                      </p:tavLst>
                    </p:anim>
                    <p:anim calcmode="lin" valueType="num">
                      <p:cBhvr additive="base">
                        <p:cTn dur="500" fill="hold"/>
                        <p:tgtEl>
                          <p:spTgt spid="86"/>
                        </p:tgtEl>
                        <p:attrNameLst>
                          <p:attrName>ppt_y</p:attrName>
                        </p:attrNameLst>
                      </p:cBhvr>
                      <p:tavLst>
                        <p:tav tm="0">
                          <p:val>
                            <p:strVal val="1+#ppt_h/2"/>
                          </p:val>
                        </p:tav>
                        <p:tav tm="100000">
                          <p:val>
                            <p:strVal val="#ppt_y"/>
                          </p:val>
                        </p:tav>
                      </p:tavLst>
                    </p:anim>
                  </p:childTnLst>
                </p:cTn>
              </p:par>
            </p:tnLst>
          </p:tmpl>
        </p:tmplLst>
      </p:bldP>
      <p:bldP spid="8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 calcmode="lin" valueType="num">
                      <p:cBhvr additive="base">
                        <p:cTn dur="500" fill="hold"/>
                        <p:tgtEl>
                          <p:spTgt spid="87"/>
                        </p:tgtEl>
                        <p:attrNameLst>
                          <p:attrName>ppt_x</p:attrName>
                        </p:attrNameLst>
                      </p:cBhvr>
                      <p:tavLst>
                        <p:tav tm="0">
                          <p:val>
                            <p:strVal val="#ppt_x"/>
                          </p:val>
                        </p:tav>
                        <p:tav tm="100000">
                          <p:val>
                            <p:strVal val="#ppt_x"/>
                          </p:val>
                        </p:tav>
                      </p:tavLst>
                    </p:anim>
                    <p:anim calcmode="lin" valueType="num">
                      <p:cBhvr additive="base">
                        <p:cTn dur="500" fill="hold"/>
                        <p:tgtEl>
                          <p:spTgt spid="87"/>
                        </p:tgtEl>
                        <p:attrNameLst>
                          <p:attrName>ppt_y</p:attrName>
                        </p:attrNameLst>
                      </p:cBhvr>
                      <p:tavLst>
                        <p:tav tm="0">
                          <p:val>
                            <p:strVal val="1+#ppt_h/2"/>
                          </p:val>
                        </p:tav>
                        <p:tav tm="100000">
                          <p:val>
                            <p:strVal val="#ppt_y"/>
                          </p:val>
                        </p:tav>
                      </p:tavLst>
                    </p:anim>
                  </p:childTnLst>
                </p:cTn>
              </p:par>
            </p:tnLst>
          </p:tmpl>
        </p:tmplLst>
      </p:bldP>
      <p:bldP spid="88" grpId="0" animBg="1"/>
      <p:bldP spid="8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9"/>
                        </p:tgtEl>
                        <p:attrNameLst>
                          <p:attrName>style.visibility</p:attrName>
                        </p:attrNameLst>
                      </p:cBhvr>
                      <p:to>
                        <p:strVal val="visible"/>
                      </p:to>
                    </p:set>
                    <p:animEffect transition="in" filter="wipe(down)">
                      <p:cBhvr>
                        <p:cTn dur="500"/>
                        <p:tgtEl>
                          <p:spTgt spid="89"/>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70750"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520611"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515342" y="3565149"/>
            <a:ext cx="193805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76016" y="1203267"/>
            <a:ext cx="1867713"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646371"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1" name="Picture Placeholder 7"/>
          <p:cNvSpPr>
            <a:spLocks noGrp="1"/>
          </p:cNvSpPr>
          <p:nvPr>
            <p:ph type="pic" sz="quarter" idx="18" hasCustomPrompt="1"/>
          </p:nvPr>
        </p:nvSpPr>
        <p:spPr>
          <a:xfrm>
            <a:off x="2633722"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2" name="Text Placeholder 3"/>
          <p:cNvSpPr>
            <a:spLocks noGrp="1"/>
          </p:cNvSpPr>
          <p:nvPr>
            <p:ph type="body" sz="half" idx="19"/>
          </p:nvPr>
        </p:nvSpPr>
        <p:spPr>
          <a:xfrm>
            <a:off x="2583583"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3" name="Text Placeholder 3"/>
          <p:cNvSpPr>
            <a:spLocks noGrp="1"/>
          </p:cNvSpPr>
          <p:nvPr>
            <p:ph type="body" sz="half" idx="20"/>
          </p:nvPr>
        </p:nvSpPr>
        <p:spPr>
          <a:xfrm>
            <a:off x="2578314" y="3565149"/>
            <a:ext cx="193805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4" name="Rectangle 43"/>
          <p:cNvSpPr/>
          <p:nvPr userDrawn="1"/>
        </p:nvSpPr>
        <p:spPr>
          <a:xfrm>
            <a:off x="2638988" y="1203267"/>
            <a:ext cx="1867713"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5" name="Text Placeholder 3"/>
          <p:cNvSpPr>
            <a:spLocks noGrp="1"/>
          </p:cNvSpPr>
          <p:nvPr>
            <p:ph type="body" sz="half" idx="21"/>
          </p:nvPr>
        </p:nvSpPr>
        <p:spPr>
          <a:xfrm>
            <a:off x="2709343"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6" name="Picture Placeholder 7"/>
          <p:cNvSpPr>
            <a:spLocks noGrp="1"/>
          </p:cNvSpPr>
          <p:nvPr>
            <p:ph type="pic" sz="quarter" idx="22" hasCustomPrompt="1"/>
          </p:nvPr>
        </p:nvSpPr>
        <p:spPr>
          <a:xfrm>
            <a:off x="4684531"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47" name="Text Placeholder 3"/>
          <p:cNvSpPr>
            <a:spLocks noGrp="1"/>
          </p:cNvSpPr>
          <p:nvPr>
            <p:ph type="body" sz="half" idx="23"/>
          </p:nvPr>
        </p:nvSpPr>
        <p:spPr>
          <a:xfrm>
            <a:off x="4634392"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48" name="Text Placeholder 3"/>
          <p:cNvSpPr>
            <a:spLocks noGrp="1"/>
          </p:cNvSpPr>
          <p:nvPr>
            <p:ph type="body" sz="half" idx="24"/>
          </p:nvPr>
        </p:nvSpPr>
        <p:spPr>
          <a:xfrm>
            <a:off x="4629123" y="3565149"/>
            <a:ext cx="193805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49" name="Rectangle 48"/>
          <p:cNvSpPr/>
          <p:nvPr userDrawn="1"/>
        </p:nvSpPr>
        <p:spPr>
          <a:xfrm>
            <a:off x="4689797" y="1203267"/>
            <a:ext cx="1867713"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0" name="Text Placeholder 3"/>
          <p:cNvSpPr>
            <a:spLocks noGrp="1"/>
          </p:cNvSpPr>
          <p:nvPr>
            <p:ph type="body" sz="half" idx="25"/>
          </p:nvPr>
        </p:nvSpPr>
        <p:spPr>
          <a:xfrm>
            <a:off x="4760152"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6" name="Picture Placeholder 7"/>
          <p:cNvSpPr>
            <a:spLocks noGrp="1"/>
          </p:cNvSpPr>
          <p:nvPr>
            <p:ph type="pic" sz="quarter" idx="26" hasCustomPrompt="1"/>
          </p:nvPr>
        </p:nvSpPr>
        <p:spPr>
          <a:xfrm>
            <a:off x="6722908" y="1585670"/>
            <a:ext cx="1871668" cy="1892243"/>
          </a:xfrm>
          <a:prstGeom prst="downArrowCallout">
            <a:avLst>
              <a:gd name="adj1" fmla="val 35178"/>
              <a:gd name="adj2" fmla="val 13059"/>
              <a:gd name="adj3" fmla="val 7566"/>
              <a:gd name="adj4" fmla="val 92434"/>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57" name="Text Placeholder 3"/>
          <p:cNvSpPr>
            <a:spLocks noGrp="1"/>
          </p:cNvSpPr>
          <p:nvPr>
            <p:ph type="body" sz="half" idx="27"/>
          </p:nvPr>
        </p:nvSpPr>
        <p:spPr>
          <a:xfrm>
            <a:off x="6672769" y="3771101"/>
            <a:ext cx="1932643"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58" name="Text Placeholder 3"/>
          <p:cNvSpPr>
            <a:spLocks noGrp="1"/>
          </p:cNvSpPr>
          <p:nvPr>
            <p:ph type="body" sz="half" idx="28"/>
          </p:nvPr>
        </p:nvSpPr>
        <p:spPr>
          <a:xfrm>
            <a:off x="6667500" y="3565149"/>
            <a:ext cx="193805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59" name="Rectangle 58"/>
          <p:cNvSpPr/>
          <p:nvPr userDrawn="1"/>
        </p:nvSpPr>
        <p:spPr>
          <a:xfrm>
            <a:off x="6728174" y="1203267"/>
            <a:ext cx="1867713"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0" name="Text Placeholder 3"/>
          <p:cNvSpPr>
            <a:spLocks noGrp="1"/>
          </p:cNvSpPr>
          <p:nvPr>
            <p:ph type="body" sz="half" idx="29"/>
          </p:nvPr>
        </p:nvSpPr>
        <p:spPr>
          <a:xfrm>
            <a:off x="6798529" y="1293394"/>
            <a:ext cx="1727003"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26" name="Oval 25"/>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3028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ppt_x"/>
                                          </p:val>
                                        </p:tav>
                                        <p:tav tm="100000">
                                          <p:val>
                                            <p:strVal val="#ppt_x"/>
                                          </p:val>
                                        </p:tav>
                                      </p:tavLst>
                                    </p:anim>
                                    <p:anim calcmode="lin" valueType="num">
                                      <p:cBhvr additive="base">
                                        <p:cTn id="39" dur="500" fill="hold"/>
                                        <p:tgtEl>
                                          <p:spTgt spid="44"/>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45">
                                            <p:txEl>
                                              <p:pRg st="0" end="0"/>
                                            </p:txEl>
                                          </p:spTgt>
                                        </p:tgtEl>
                                        <p:attrNameLst>
                                          <p:attrName>style.visibility</p:attrName>
                                        </p:attrNameLst>
                                      </p:cBhvr>
                                      <p:to>
                                        <p:strVal val="visible"/>
                                      </p:to>
                                    </p:set>
                                    <p:animEffect transition="in" filter="wipe(down)">
                                      <p:cBhvr>
                                        <p:cTn id="43" dur="500"/>
                                        <p:tgtEl>
                                          <p:spTgt spid="45">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ppt_x"/>
                                          </p:val>
                                        </p:tav>
                                        <p:tav tm="100000">
                                          <p:val>
                                            <p:strVal val="#ppt_x"/>
                                          </p:val>
                                        </p:tav>
                                      </p:tavLst>
                                    </p:anim>
                                    <p:anim calcmode="lin" valueType="num">
                                      <p:cBhvr additive="base">
                                        <p:cTn id="47" dur="500" fill="hold"/>
                                        <p:tgtEl>
                                          <p:spTgt spid="41"/>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43">
                                            <p:txEl>
                                              <p:pRg st="0" end="0"/>
                                            </p:txEl>
                                          </p:spTgt>
                                        </p:tgtEl>
                                        <p:attrNameLst>
                                          <p:attrName>style.visibility</p:attrName>
                                        </p:attrNameLst>
                                      </p:cBhvr>
                                      <p:to>
                                        <p:strVal val="visible"/>
                                      </p:to>
                                    </p:set>
                                    <p:anim calcmode="lin" valueType="num">
                                      <p:cBhvr additive="base">
                                        <p:cTn id="51"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42">
                                            <p:txEl>
                                              <p:pRg st="0" end="0"/>
                                            </p:txEl>
                                          </p:spTgt>
                                        </p:tgtEl>
                                        <p:attrNameLst>
                                          <p:attrName>style.visibility</p:attrName>
                                        </p:attrNameLst>
                                      </p:cBhvr>
                                      <p:to>
                                        <p:strVal val="visible"/>
                                      </p:to>
                                    </p:set>
                                    <p:anim calcmode="lin" valueType="num">
                                      <p:cBhvr additive="base">
                                        <p:cTn id="56"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 calcmode="lin" valueType="num">
                                      <p:cBhvr additive="base">
                                        <p:cTn id="61" dur="500" fill="hold"/>
                                        <p:tgtEl>
                                          <p:spTgt spid="49"/>
                                        </p:tgtEl>
                                        <p:attrNameLst>
                                          <p:attrName>ppt_x</p:attrName>
                                        </p:attrNameLst>
                                      </p:cBhvr>
                                      <p:tavLst>
                                        <p:tav tm="0">
                                          <p:val>
                                            <p:strVal val="#ppt_x"/>
                                          </p:val>
                                        </p:tav>
                                        <p:tav tm="100000">
                                          <p:val>
                                            <p:strVal val="#ppt_x"/>
                                          </p:val>
                                        </p:tav>
                                      </p:tavLst>
                                    </p:anim>
                                    <p:anim calcmode="lin" valueType="num">
                                      <p:cBhvr additive="base">
                                        <p:cTn id="62" dur="500" fill="hold"/>
                                        <p:tgtEl>
                                          <p:spTgt spid="49"/>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50">
                                            <p:txEl>
                                              <p:pRg st="0" end="0"/>
                                            </p:txEl>
                                          </p:spTgt>
                                        </p:tgtEl>
                                        <p:attrNameLst>
                                          <p:attrName>style.visibility</p:attrName>
                                        </p:attrNameLst>
                                      </p:cBhvr>
                                      <p:to>
                                        <p:strVal val="visible"/>
                                      </p:to>
                                    </p:set>
                                    <p:animEffect transition="in" filter="wipe(down)">
                                      <p:cBhvr>
                                        <p:cTn id="66" dur="500"/>
                                        <p:tgtEl>
                                          <p:spTgt spid="50">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 calcmode="lin" valueType="num">
                                      <p:cBhvr additive="base">
                                        <p:cTn id="69" dur="500" fill="hold"/>
                                        <p:tgtEl>
                                          <p:spTgt spid="46"/>
                                        </p:tgtEl>
                                        <p:attrNameLst>
                                          <p:attrName>ppt_x</p:attrName>
                                        </p:attrNameLst>
                                      </p:cBhvr>
                                      <p:tavLst>
                                        <p:tav tm="0">
                                          <p:val>
                                            <p:strVal val="#ppt_x"/>
                                          </p:val>
                                        </p:tav>
                                        <p:tav tm="100000">
                                          <p:val>
                                            <p:strVal val="#ppt_x"/>
                                          </p:val>
                                        </p:tav>
                                      </p:tavLst>
                                    </p:anim>
                                    <p:anim calcmode="lin" valueType="num">
                                      <p:cBhvr additive="base">
                                        <p:cTn id="70" dur="500" fill="hold"/>
                                        <p:tgtEl>
                                          <p:spTgt spid="46"/>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48">
                                            <p:txEl>
                                              <p:pRg st="0" end="0"/>
                                            </p:txEl>
                                          </p:spTgt>
                                        </p:tgtEl>
                                        <p:attrNameLst>
                                          <p:attrName>style.visibility</p:attrName>
                                        </p:attrNameLst>
                                      </p:cBhvr>
                                      <p:to>
                                        <p:strVal val="visible"/>
                                      </p:to>
                                    </p:set>
                                    <p:anim calcmode="lin" valueType="num">
                                      <p:cBhvr additive="base">
                                        <p:cTn id="74"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48">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47">
                                            <p:txEl>
                                              <p:pRg st="0" end="0"/>
                                            </p:txEl>
                                          </p:spTgt>
                                        </p:tgtEl>
                                        <p:attrNameLst>
                                          <p:attrName>style.visibility</p:attrName>
                                        </p:attrNameLst>
                                      </p:cBhvr>
                                      <p:to>
                                        <p:strVal val="visible"/>
                                      </p:to>
                                    </p:set>
                                    <p:anim calcmode="lin" valueType="num">
                                      <p:cBhvr additive="base">
                                        <p:cTn id="79"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47">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 calcmode="lin" valueType="num">
                                      <p:cBhvr additive="base">
                                        <p:cTn id="84" dur="500" fill="hold"/>
                                        <p:tgtEl>
                                          <p:spTgt spid="59"/>
                                        </p:tgtEl>
                                        <p:attrNameLst>
                                          <p:attrName>ppt_x</p:attrName>
                                        </p:attrNameLst>
                                      </p:cBhvr>
                                      <p:tavLst>
                                        <p:tav tm="0">
                                          <p:val>
                                            <p:strVal val="#ppt_x"/>
                                          </p:val>
                                        </p:tav>
                                        <p:tav tm="100000">
                                          <p:val>
                                            <p:strVal val="#ppt_x"/>
                                          </p:val>
                                        </p:tav>
                                      </p:tavLst>
                                    </p:anim>
                                    <p:anim calcmode="lin" valueType="num">
                                      <p:cBhvr additive="base">
                                        <p:cTn id="85" dur="500" fill="hold"/>
                                        <p:tgtEl>
                                          <p:spTgt spid="59"/>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60">
                                            <p:txEl>
                                              <p:pRg st="0" end="0"/>
                                            </p:txEl>
                                          </p:spTgt>
                                        </p:tgtEl>
                                        <p:attrNameLst>
                                          <p:attrName>style.visibility</p:attrName>
                                        </p:attrNameLst>
                                      </p:cBhvr>
                                      <p:to>
                                        <p:strVal val="visible"/>
                                      </p:to>
                                    </p:set>
                                    <p:animEffect transition="in" filter="wipe(down)">
                                      <p:cBhvr>
                                        <p:cTn id="89" dur="500"/>
                                        <p:tgtEl>
                                          <p:spTgt spid="60">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56"/>
                                        </p:tgtEl>
                                        <p:attrNameLst>
                                          <p:attrName>style.visibility</p:attrName>
                                        </p:attrNameLst>
                                      </p:cBhvr>
                                      <p:to>
                                        <p:strVal val="visible"/>
                                      </p:to>
                                    </p:set>
                                    <p:anim calcmode="lin" valueType="num">
                                      <p:cBhvr additive="base">
                                        <p:cTn id="92" dur="500" fill="hold"/>
                                        <p:tgtEl>
                                          <p:spTgt spid="56"/>
                                        </p:tgtEl>
                                        <p:attrNameLst>
                                          <p:attrName>ppt_x</p:attrName>
                                        </p:attrNameLst>
                                      </p:cBhvr>
                                      <p:tavLst>
                                        <p:tav tm="0">
                                          <p:val>
                                            <p:strVal val="#ppt_x"/>
                                          </p:val>
                                        </p:tav>
                                        <p:tav tm="100000">
                                          <p:val>
                                            <p:strVal val="#ppt_x"/>
                                          </p:val>
                                        </p:tav>
                                      </p:tavLst>
                                    </p:anim>
                                    <p:anim calcmode="lin" valueType="num">
                                      <p:cBhvr additive="base">
                                        <p:cTn id="93" dur="500" fill="hold"/>
                                        <p:tgtEl>
                                          <p:spTgt spid="56"/>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58">
                                            <p:txEl>
                                              <p:pRg st="0" end="0"/>
                                            </p:txEl>
                                          </p:spTgt>
                                        </p:tgtEl>
                                        <p:attrNameLst>
                                          <p:attrName>style.visibility</p:attrName>
                                        </p:attrNameLst>
                                      </p:cBhvr>
                                      <p:to>
                                        <p:strVal val="visible"/>
                                      </p:to>
                                    </p:set>
                                    <p:anim calcmode="lin" valueType="num">
                                      <p:cBhvr additive="base">
                                        <p:cTn id="97"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58">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57">
                                            <p:txEl>
                                              <p:pRg st="0" end="0"/>
                                            </p:txEl>
                                          </p:spTgt>
                                        </p:tgtEl>
                                        <p:attrNameLst>
                                          <p:attrName>style.visibility</p:attrName>
                                        </p:attrNameLst>
                                      </p:cBhvr>
                                      <p:to>
                                        <p:strVal val="visible"/>
                                      </p:to>
                                    </p:set>
                                    <p:anim calcmode="lin" valueType="num">
                                      <p:cBhvr additive="base">
                                        <p:cTn id="102" dur="500" fill="hold"/>
                                        <p:tgtEl>
                                          <p:spTgt spid="57">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5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41" grpId="0"/>
      <p:bldP spid="42"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45"/>
                        </p:tgtEl>
                        <p:attrNameLst>
                          <p:attrName>style.visibility</p:attrName>
                        </p:attrNameLst>
                      </p:cBhvr>
                      <p:to>
                        <p:strVal val="visible"/>
                      </p:to>
                    </p:set>
                    <p:animEffect transition="in" filter="wipe(down)">
                      <p:cBhvr>
                        <p:cTn dur="500"/>
                        <p:tgtEl>
                          <p:spTgt spid="45"/>
                        </p:tgtEl>
                      </p:cBhvr>
                    </p:animEffect>
                  </p:childTnLst>
                </p:cTn>
              </p:par>
            </p:tnLst>
          </p:tmpl>
        </p:tmplLst>
      </p:bldP>
      <p:bldP spid="46" grpId="0"/>
      <p:bldP spid="4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ppt_x"/>
                          </p:val>
                        </p:tav>
                        <p:tav tm="100000">
                          <p:val>
                            <p:strVal val="#ppt_x"/>
                          </p:val>
                        </p:tav>
                      </p:tavLst>
                    </p:anim>
                    <p:anim calcmode="lin" valueType="num">
                      <p:cBhvr additive="base">
                        <p:cTn dur="500" fill="hold"/>
                        <p:tgtEl>
                          <p:spTgt spid="47"/>
                        </p:tgtEl>
                        <p:attrNameLst>
                          <p:attrName>ppt_y</p:attrName>
                        </p:attrNameLst>
                      </p:cBhvr>
                      <p:tavLst>
                        <p:tav tm="0">
                          <p:val>
                            <p:strVal val="1+#ppt_h/2"/>
                          </p:val>
                        </p:tav>
                        <p:tav tm="100000">
                          <p:val>
                            <p:strVal val="#ppt_y"/>
                          </p:val>
                        </p:tav>
                      </p:tavLst>
                    </p:anim>
                  </p:childTnLst>
                </p:cTn>
              </p:par>
            </p:tnLst>
          </p:tmpl>
        </p:tmplLst>
      </p:bldP>
      <p:bldP spid="4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50"/>
                        </p:tgtEl>
                        <p:attrNameLst>
                          <p:attrName>style.visibility</p:attrName>
                        </p:attrNameLst>
                      </p:cBhvr>
                      <p:to>
                        <p:strVal val="visible"/>
                      </p:to>
                    </p:set>
                    <p:animEffect transition="in" filter="wipe(down)">
                      <p:cBhvr>
                        <p:cTn dur="500"/>
                        <p:tgtEl>
                          <p:spTgt spid="50"/>
                        </p:tgtEl>
                      </p:cBhvr>
                    </p:animEffect>
                  </p:childTnLst>
                </p:cTn>
              </p:par>
            </p:tnLst>
          </p:tmpl>
        </p:tmplLst>
      </p:bldP>
      <p:bldP spid="56" grpId="0"/>
      <p:bldP spid="5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ppt_x"/>
                          </p:val>
                        </p:tav>
                        <p:tav tm="100000">
                          <p:val>
                            <p:strVal val="#ppt_x"/>
                          </p:val>
                        </p:tav>
                      </p:tavLst>
                    </p:anim>
                    <p:anim calcmode="lin" valueType="num">
                      <p:cBhvr additive="base">
                        <p:cTn dur="500" fill="hold"/>
                        <p:tgtEl>
                          <p:spTgt spid="57"/>
                        </p:tgtEl>
                        <p:attrNameLst>
                          <p:attrName>ppt_y</p:attrName>
                        </p:attrNameLst>
                      </p:cBhvr>
                      <p:tavLst>
                        <p:tav tm="0">
                          <p:val>
                            <p:strVal val="1+#ppt_h/2"/>
                          </p:val>
                        </p:tav>
                        <p:tav tm="100000">
                          <p:val>
                            <p:strVal val="#ppt_y"/>
                          </p:val>
                        </p:tav>
                      </p:tavLst>
                    </p:anim>
                  </p:childTnLst>
                </p:cTn>
              </p:par>
            </p:tnLst>
          </p:tmpl>
        </p:tmplLst>
      </p:bldP>
      <p:bldP spid="58"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0"/>
                        </p:tgtEl>
                        <p:attrNameLst>
                          <p:attrName>style.visibility</p:attrName>
                        </p:attrNameLst>
                      </p:cBhvr>
                      <p:to>
                        <p:strVal val="visible"/>
                      </p:to>
                    </p:set>
                    <p:animEffect transition="in" filter="wipe(down)">
                      <p:cBhvr>
                        <p:cTn dur="500"/>
                        <p:tgtEl>
                          <p:spTgt spid="60"/>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Pic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1752600" y="387350"/>
            <a:ext cx="5638800" cy="353524"/>
          </a:xfrm>
          <a:prstGeom prst="rect">
            <a:avLst/>
          </a:prstGeom>
        </p:spPr>
        <p:txBody>
          <a:bodyPr wrap="none" lIns="0" tIns="0" rIns="0" bIns="0" anchor="ctr">
            <a:noAutofit/>
          </a:bodyPr>
          <a:lstStyle>
            <a:lvl1pPr algn="ctr">
              <a:defRPr sz="2000" b="1" baseline="0">
                <a:solidFill>
                  <a:schemeClr val="tx1">
                    <a:lumMod val="75000"/>
                    <a:lumOff val="25000"/>
                  </a:schemeClr>
                </a:solidFill>
              </a:defRPr>
            </a:lvl1pPr>
          </a:lstStyle>
          <a:p>
            <a:r>
              <a:rPr lang="en-US" dirty="0"/>
              <a:t>Click To Edit Master Title Style</a:t>
            </a:r>
          </a:p>
        </p:txBody>
      </p:sp>
      <p:sp>
        <p:nvSpPr>
          <p:cNvPr id="17" name="Text Placeholder 3"/>
          <p:cNvSpPr>
            <a:spLocks noGrp="1"/>
          </p:cNvSpPr>
          <p:nvPr>
            <p:ph type="body" sz="half" idx="2" hasCustomPrompt="1"/>
          </p:nvPr>
        </p:nvSpPr>
        <p:spPr>
          <a:xfrm>
            <a:off x="2514600" y="739341"/>
            <a:ext cx="4114800" cy="200746"/>
          </a:xfrm>
          <a:prstGeom prst="rect">
            <a:avLst/>
          </a:prstGeom>
        </p:spPr>
        <p:txBody>
          <a:bodyPr wrap="none" lIns="0" tIns="0" rIns="0" bIns="0" anchor="ctr">
            <a:noAutofit/>
          </a:bodyPr>
          <a:lstStyle>
            <a:lvl1pPr marL="0" indent="0" algn="ctr">
              <a:buNone/>
              <a:defRPr sz="1100" b="1" baseline="0">
                <a:solidFill>
                  <a:schemeClr val="bg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Subtext Goes Here</a:t>
            </a:r>
          </a:p>
        </p:txBody>
      </p:sp>
      <p:sp>
        <p:nvSpPr>
          <p:cNvPr id="75" name="Picture Placeholder 7"/>
          <p:cNvSpPr>
            <a:spLocks noGrp="1"/>
          </p:cNvSpPr>
          <p:nvPr>
            <p:ph type="pic" sz="quarter" idx="10" hasCustomPrompt="1"/>
          </p:nvPr>
        </p:nvSpPr>
        <p:spPr>
          <a:xfrm>
            <a:off x="503083"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6" name="Text Placeholder 3"/>
          <p:cNvSpPr>
            <a:spLocks noGrp="1"/>
          </p:cNvSpPr>
          <p:nvPr>
            <p:ph type="body" sz="half" idx="15"/>
          </p:nvPr>
        </p:nvSpPr>
        <p:spPr>
          <a:xfrm>
            <a:off x="452945"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7" name="Text Placeholder 3"/>
          <p:cNvSpPr>
            <a:spLocks noGrp="1"/>
          </p:cNvSpPr>
          <p:nvPr>
            <p:ph type="body" sz="half" idx="17"/>
          </p:nvPr>
        </p:nvSpPr>
        <p:spPr>
          <a:xfrm>
            <a:off x="447675" y="3588601"/>
            <a:ext cx="1595234" cy="192780"/>
          </a:xfrm>
          <a:prstGeom prst="rect">
            <a:avLst/>
          </a:prstGeom>
        </p:spPr>
        <p:txBody>
          <a:bodyPr wrap="none" lIns="0" tIns="0" rIns="0" bIns="0" anchor="ctr">
            <a:noAutofit/>
          </a:bodyPr>
          <a:lstStyle>
            <a:lvl1pPr marL="0" indent="0" algn="ctr">
              <a:buNone/>
              <a:defRPr sz="1100" b="1" baseline="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8" name="Rectangle 77"/>
          <p:cNvSpPr/>
          <p:nvPr userDrawn="1"/>
        </p:nvSpPr>
        <p:spPr>
          <a:xfrm>
            <a:off x="508350" y="1217194"/>
            <a:ext cx="1537336" cy="38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Text Placeholder 3"/>
          <p:cNvSpPr>
            <a:spLocks noGrp="1"/>
          </p:cNvSpPr>
          <p:nvPr>
            <p:ph type="body" sz="half" idx="16"/>
          </p:nvPr>
        </p:nvSpPr>
        <p:spPr>
          <a:xfrm>
            <a:off x="566260"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3" name="Picture Placeholder 7"/>
          <p:cNvSpPr>
            <a:spLocks noGrp="1"/>
          </p:cNvSpPr>
          <p:nvPr>
            <p:ph type="pic" sz="quarter" idx="18" hasCustomPrompt="1"/>
          </p:nvPr>
        </p:nvSpPr>
        <p:spPr>
          <a:xfrm>
            <a:off x="2147332"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4" name="Text Placeholder 3"/>
          <p:cNvSpPr>
            <a:spLocks noGrp="1"/>
          </p:cNvSpPr>
          <p:nvPr>
            <p:ph type="body" sz="half" idx="19"/>
          </p:nvPr>
        </p:nvSpPr>
        <p:spPr>
          <a:xfrm>
            <a:off x="2097194"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65" name="Text Placeholder 3"/>
          <p:cNvSpPr>
            <a:spLocks noGrp="1"/>
          </p:cNvSpPr>
          <p:nvPr>
            <p:ph type="body" sz="half" idx="20"/>
          </p:nvPr>
        </p:nvSpPr>
        <p:spPr>
          <a:xfrm>
            <a:off x="2091924" y="3588601"/>
            <a:ext cx="1595234" cy="192780"/>
          </a:xfrm>
          <a:prstGeom prst="rect">
            <a:avLst/>
          </a:prstGeom>
        </p:spPr>
        <p:txBody>
          <a:bodyPr wrap="none" lIns="0" tIns="0" rIns="0" bIns="0" anchor="ctr">
            <a:noAutofit/>
          </a:bodyPr>
          <a:lstStyle>
            <a:lvl1pPr marL="0" indent="0" algn="ctr">
              <a:buNone/>
              <a:defRPr sz="1100" b="1" baseline="0">
                <a:solidFill>
                  <a:schemeClr val="accent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6" name="Rectangle 65"/>
          <p:cNvSpPr/>
          <p:nvPr userDrawn="1"/>
        </p:nvSpPr>
        <p:spPr>
          <a:xfrm>
            <a:off x="2152599" y="1217194"/>
            <a:ext cx="1537336" cy="381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7" name="Text Placeholder 3"/>
          <p:cNvSpPr>
            <a:spLocks noGrp="1"/>
          </p:cNvSpPr>
          <p:nvPr>
            <p:ph type="body" sz="half" idx="21"/>
          </p:nvPr>
        </p:nvSpPr>
        <p:spPr>
          <a:xfrm>
            <a:off x="2210509"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68" name="Picture Placeholder 7"/>
          <p:cNvSpPr>
            <a:spLocks noGrp="1"/>
          </p:cNvSpPr>
          <p:nvPr>
            <p:ph type="pic" sz="quarter" idx="22" hasCustomPrompt="1"/>
          </p:nvPr>
        </p:nvSpPr>
        <p:spPr>
          <a:xfrm>
            <a:off x="3794548"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69" name="Text Placeholder 3"/>
          <p:cNvSpPr>
            <a:spLocks noGrp="1"/>
          </p:cNvSpPr>
          <p:nvPr>
            <p:ph type="body" sz="half" idx="23"/>
          </p:nvPr>
        </p:nvSpPr>
        <p:spPr>
          <a:xfrm>
            <a:off x="3744410"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70" name="Text Placeholder 3"/>
          <p:cNvSpPr>
            <a:spLocks noGrp="1"/>
          </p:cNvSpPr>
          <p:nvPr>
            <p:ph type="body" sz="half" idx="24"/>
          </p:nvPr>
        </p:nvSpPr>
        <p:spPr>
          <a:xfrm>
            <a:off x="3739140" y="3588601"/>
            <a:ext cx="1595234" cy="192780"/>
          </a:xfrm>
          <a:prstGeom prst="rect">
            <a:avLst/>
          </a:prstGeom>
        </p:spPr>
        <p:txBody>
          <a:bodyPr wrap="none" lIns="0" tIns="0" rIns="0" bIns="0" anchor="ctr">
            <a:noAutofit/>
          </a:bodyPr>
          <a:lstStyle>
            <a:lvl1pPr marL="0" indent="0" algn="ctr">
              <a:buNone/>
              <a:defRPr sz="1100" b="1" baseline="0">
                <a:solidFill>
                  <a:schemeClr val="accent3"/>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1" name="Rectangle 70"/>
          <p:cNvSpPr/>
          <p:nvPr userDrawn="1"/>
        </p:nvSpPr>
        <p:spPr>
          <a:xfrm>
            <a:off x="3799815" y="1217194"/>
            <a:ext cx="1537336"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2" name="Text Placeholder 3"/>
          <p:cNvSpPr>
            <a:spLocks noGrp="1"/>
          </p:cNvSpPr>
          <p:nvPr>
            <p:ph type="body" sz="half" idx="25"/>
          </p:nvPr>
        </p:nvSpPr>
        <p:spPr>
          <a:xfrm>
            <a:off x="3857725"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73" name="Picture Placeholder 7"/>
          <p:cNvSpPr>
            <a:spLocks noGrp="1"/>
          </p:cNvSpPr>
          <p:nvPr>
            <p:ph type="pic" sz="quarter" idx="26" hasCustomPrompt="1"/>
          </p:nvPr>
        </p:nvSpPr>
        <p:spPr>
          <a:xfrm>
            <a:off x="5438435"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74" name="Text Placeholder 3"/>
          <p:cNvSpPr>
            <a:spLocks noGrp="1"/>
          </p:cNvSpPr>
          <p:nvPr>
            <p:ph type="body" sz="half" idx="27"/>
          </p:nvPr>
        </p:nvSpPr>
        <p:spPr>
          <a:xfrm>
            <a:off x="5388297"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0" name="Text Placeholder 3"/>
          <p:cNvSpPr>
            <a:spLocks noGrp="1"/>
          </p:cNvSpPr>
          <p:nvPr>
            <p:ph type="body" sz="half" idx="28"/>
          </p:nvPr>
        </p:nvSpPr>
        <p:spPr>
          <a:xfrm>
            <a:off x="5383027" y="3588601"/>
            <a:ext cx="1595234" cy="192780"/>
          </a:xfrm>
          <a:prstGeom prst="rect">
            <a:avLst/>
          </a:prstGeom>
        </p:spPr>
        <p:txBody>
          <a:bodyPr wrap="none" lIns="0" tIns="0" rIns="0" bIns="0" anchor="ctr">
            <a:noAutofit/>
          </a:bodyPr>
          <a:lstStyle>
            <a:lvl1pPr marL="0" indent="0" algn="ctr">
              <a:buNone/>
              <a:defRPr sz="1100" b="1" baseline="0">
                <a:solidFill>
                  <a:schemeClr val="accent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1" name="Rectangle 80"/>
          <p:cNvSpPr/>
          <p:nvPr userDrawn="1"/>
        </p:nvSpPr>
        <p:spPr>
          <a:xfrm>
            <a:off x="5443702" y="1217194"/>
            <a:ext cx="1537336"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2" name="Text Placeholder 3"/>
          <p:cNvSpPr>
            <a:spLocks noGrp="1"/>
          </p:cNvSpPr>
          <p:nvPr>
            <p:ph type="body" sz="half" idx="29"/>
          </p:nvPr>
        </p:nvSpPr>
        <p:spPr>
          <a:xfrm>
            <a:off x="5501612"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3" name="Picture Placeholder 7"/>
          <p:cNvSpPr>
            <a:spLocks noGrp="1"/>
          </p:cNvSpPr>
          <p:nvPr>
            <p:ph type="pic" sz="quarter" idx="30" hasCustomPrompt="1"/>
          </p:nvPr>
        </p:nvSpPr>
        <p:spPr>
          <a:xfrm>
            <a:off x="7077764" y="1599597"/>
            <a:ext cx="1540591" cy="1892243"/>
          </a:xfrm>
          <a:prstGeom prst="downArrowCallout">
            <a:avLst>
              <a:gd name="adj1" fmla="val 35178"/>
              <a:gd name="adj2" fmla="val 13059"/>
              <a:gd name="adj3" fmla="val 7566"/>
              <a:gd name="adj4" fmla="val 93840"/>
            </a:avLst>
          </a:prstGeom>
          <a:ln>
            <a:noFill/>
          </a:ln>
        </p:spPr>
        <p:txBody>
          <a:bodyPr bIns="457200" anchor="b"/>
          <a:lstStyle>
            <a:lvl1pPr algn="ctr">
              <a:buNone/>
              <a:defRPr sz="1100">
                <a:solidFill>
                  <a:schemeClr val="tx1">
                    <a:lumMod val="50000"/>
                    <a:lumOff val="50000"/>
                  </a:schemeClr>
                </a:solidFill>
              </a:defRPr>
            </a:lvl1pPr>
          </a:lstStyle>
          <a:p>
            <a:r>
              <a:rPr lang="en-US" dirty="0"/>
              <a:t>Image Holder</a:t>
            </a:r>
          </a:p>
        </p:txBody>
      </p:sp>
      <p:sp>
        <p:nvSpPr>
          <p:cNvPr id="84" name="Text Placeholder 3"/>
          <p:cNvSpPr>
            <a:spLocks noGrp="1"/>
          </p:cNvSpPr>
          <p:nvPr>
            <p:ph type="body" sz="half" idx="31"/>
          </p:nvPr>
        </p:nvSpPr>
        <p:spPr>
          <a:xfrm>
            <a:off x="7027626" y="3794553"/>
            <a:ext cx="1590780" cy="635096"/>
          </a:xfrm>
          <a:prstGeom prst="rect">
            <a:avLst/>
          </a:prstGeom>
        </p:spPr>
        <p:txBody>
          <a:bodyPr wrap="none" lIns="0" tIns="0" rIns="0" bIns="0" anchor="t">
            <a:noAutofit/>
          </a:bodyPr>
          <a:lstStyle>
            <a:lvl1pPr marL="0" indent="0" algn="ctr">
              <a:buNone/>
              <a:defRPr sz="1100" b="0" baseline="0">
                <a:solidFill>
                  <a:schemeClr val="bg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ctr"/>
            <a:endParaRPr lang="en-US" sz="1000" dirty="0">
              <a:solidFill>
                <a:schemeClr val="tx1">
                  <a:lumMod val="50000"/>
                  <a:lumOff val="50000"/>
                </a:schemeClr>
              </a:solidFill>
            </a:endParaRPr>
          </a:p>
        </p:txBody>
      </p:sp>
      <p:sp>
        <p:nvSpPr>
          <p:cNvPr id="85" name="Text Placeholder 3"/>
          <p:cNvSpPr>
            <a:spLocks noGrp="1"/>
          </p:cNvSpPr>
          <p:nvPr>
            <p:ph type="body" sz="half" idx="32"/>
          </p:nvPr>
        </p:nvSpPr>
        <p:spPr>
          <a:xfrm>
            <a:off x="7022356" y="3588601"/>
            <a:ext cx="1595234" cy="192780"/>
          </a:xfrm>
          <a:prstGeom prst="rect">
            <a:avLst/>
          </a:prstGeom>
        </p:spPr>
        <p:txBody>
          <a:bodyPr wrap="none" lIns="0" tIns="0" rIns="0" bIns="0" anchor="ctr">
            <a:noAutofit/>
          </a:bodyPr>
          <a:lstStyle>
            <a:lvl1pPr marL="0" indent="0" algn="ctr">
              <a:buNone/>
              <a:defRPr sz="1100" b="1" baseline="0">
                <a:solidFill>
                  <a:schemeClr val="accent5"/>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86" name="Rectangle 85"/>
          <p:cNvSpPr/>
          <p:nvPr userDrawn="1"/>
        </p:nvSpPr>
        <p:spPr>
          <a:xfrm>
            <a:off x="7083031" y="1217194"/>
            <a:ext cx="1537336" cy="381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7" name="Text Placeholder 3"/>
          <p:cNvSpPr>
            <a:spLocks noGrp="1"/>
          </p:cNvSpPr>
          <p:nvPr>
            <p:ph type="body" sz="half" idx="33"/>
          </p:nvPr>
        </p:nvSpPr>
        <p:spPr>
          <a:xfrm>
            <a:off x="7140941" y="1307321"/>
            <a:ext cx="1421516" cy="200746"/>
          </a:xfrm>
          <a:prstGeom prst="rect">
            <a:avLst/>
          </a:prstGeom>
        </p:spPr>
        <p:txBody>
          <a:bodyPr wrap="none" lIns="0" tIns="0" rIns="0" bIns="0" anchor="ctr">
            <a:noAutofit/>
          </a:bodyPr>
          <a:lstStyle>
            <a:lvl1pPr marL="0" indent="0" algn="ctr">
              <a:buNone/>
              <a:defRPr sz="1100" b="1"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endParaRPr lang="en-US" dirty="0"/>
          </a:p>
        </p:txBody>
      </p:sp>
      <p:sp>
        <p:nvSpPr>
          <p:cNvPr id="31" name="Oval 30"/>
          <p:cNvSpPr/>
          <p:nvPr userDrawn="1"/>
        </p:nvSpPr>
        <p:spPr>
          <a:xfrm>
            <a:off x="166652" y="4692525"/>
            <a:ext cx="288035" cy="288035"/>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Slide Number Placeholder 4"/>
          <p:cNvSpPr>
            <a:spLocks noGrp="1"/>
          </p:cNvSpPr>
          <p:nvPr>
            <p:ph type="sldNum" sz="quarter" idx="12"/>
          </p:nvPr>
        </p:nvSpPr>
        <p:spPr>
          <a:xfrm>
            <a:off x="81829" y="4699224"/>
            <a:ext cx="457681" cy="274637"/>
          </a:xfrm>
          <a:prstGeom prst="rect">
            <a:avLst/>
          </a:prstGeom>
        </p:spPr>
        <p:txBody>
          <a:bodyPr anchor="ctr"/>
          <a:lstStyle>
            <a:lvl1pPr algn="ctr">
              <a:defRPr sz="1000" b="1">
                <a:solidFill>
                  <a:schemeClr val="tx1">
                    <a:lumMod val="25000"/>
                    <a:lumOff val="75000"/>
                  </a:schemeClr>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48706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fade">
                                      <p:cBhvr>
                                        <p:cTn id="11" dur="500"/>
                                        <p:tgtEl>
                                          <p:spTgt spid="17">
                                            <p:txEl>
                                              <p:pRg st="0" end="0"/>
                                            </p:txEl>
                                          </p:spTgt>
                                        </p:tgtEl>
                                      </p:cBhvr>
                                    </p:animEffect>
                                  </p:childTnLst>
                                </p:cTn>
                              </p:par>
                            </p:childTnLst>
                          </p:cTn>
                        </p:par>
                        <p:par>
                          <p:cTn id="12" fill="hold">
                            <p:stCondLst>
                              <p:cond delay="1000"/>
                            </p:stCondLst>
                            <p:childTnLst>
                              <p:par>
                                <p:cTn id="13" presetID="2" presetClass="entr" presetSubtype="1" accel="50000" decel="50000" fill="hold" grpId="0"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nodePh="1">
                                  <p:stCondLst>
                                    <p:cond delay="0"/>
                                  </p:stCondLst>
                                  <p:endCondLst>
                                    <p:cond evt="begin" delay="0">
                                      <p:tn val="18"/>
                                    </p:cond>
                                  </p:endCondLst>
                                  <p:childTnLst>
                                    <p:set>
                                      <p:cBhvr>
                                        <p:cTn id="19" dur="1" fill="hold">
                                          <p:stCondLst>
                                            <p:cond delay="0"/>
                                          </p:stCondLst>
                                        </p:cTn>
                                        <p:tgtEl>
                                          <p:spTgt spid="79">
                                            <p:txEl>
                                              <p:pRg st="0" end="0"/>
                                            </p:txEl>
                                          </p:spTgt>
                                        </p:tgtEl>
                                        <p:attrNameLst>
                                          <p:attrName>style.visibility</p:attrName>
                                        </p:attrNameLst>
                                      </p:cBhvr>
                                      <p:to>
                                        <p:strVal val="visible"/>
                                      </p:to>
                                    </p:set>
                                    <p:animEffect transition="in" filter="wipe(down)">
                                      <p:cBhvr>
                                        <p:cTn id="20" dur="500"/>
                                        <p:tgtEl>
                                          <p:spTgt spid="79">
                                            <p:txEl>
                                              <p:pRg st="0" end="0"/>
                                            </p:txEl>
                                          </p:spTgt>
                                        </p:tgtEl>
                                      </p:cBhvr>
                                    </p:animEffect>
                                  </p:childTnLst>
                                </p:cTn>
                              </p:par>
                              <p:par>
                                <p:cTn id="21" presetID="2" presetClass="entr" presetSubtype="4" accel="50000" decel="5000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ppt_x"/>
                                          </p:val>
                                        </p:tav>
                                        <p:tav tm="100000">
                                          <p:val>
                                            <p:strVal val="#ppt_x"/>
                                          </p:val>
                                        </p:tav>
                                      </p:tavLst>
                                    </p:anim>
                                    <p:anim calcmode="lin" valueType="num">
                                      <p:cBhvr additive="base">
                                        <p:cTn id="24" dur="500" fill="hold"/>
                                        <p:tgtEl>
                                          <p:spTgt spid="75"/>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accel="50000" decel="50000" fill="hold" grpId="0" nodeType="afterEffect" nodePh="1">
                                  <p:stCondLst>
                                    <p:cond delay="0"/>
                                  </p:stCondLst>
                                  <p:endCondLst>
                                    <p:cond evt="begin" delay="0">
                                      <p:tn val="26"/>
                                    </p:cond>
                                  </p:endCondLst>
                                  <p:childTnLst>
                                    <p:set>
                                      <p:cBhvr>
                                        <p:cTn id="27" dur="1" fill="hold">
                                          <p:stCondLst>
                                            <p:cond delay="0"/>
                                          </p:stCondLst>
                                        </p:cTn>
                                        <p:tgtEl>
                                          <p:spTgt spid="77">
                                            <p:txEl>
                                              <p:pRg st="0" end="0"/>
                                            </p:txEl>
                                          </p:spTgt>
                                        </p:tgtEl>
                                        <p:attrNameLst>
                                          <p:attrName>style.visibility</p:attrName>
                                        </p:attrNameLst>
                                      </p:cBhvr>
                                      <p:to>
                                        <p:strVal val="visible"/>
                                      </p:to>
                                    </p:set>
                                    <p:anim calcmode="lin" valueType="num">
                                      <p:cBhvr additive="base">
                                        <p:cTn id="28" dur="500" fill="hold"/>
                                        <p:tgtEl>
                                          <p:spTgt spid="77">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77">
                                            <p:txEl>
                                              <p:pRg st="0" end="0"/>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accel="50000" decel="50000" fill="hold" grpId="0" nodeType="afterEffect" nodePh="1">
                                  <p:stCondLst>
                                    <p:cond delay="0"/>
                                  </p:stCondLst>
                                  <p:endCondLst>
                                    <p:cond evt="begin" delay="0">
                                      <p:tn val="31"/>
                                    </p:cond>
                                  </p:endCondLst>
                                  <p:childTnLst>
                                    <p:set>
                                      <p:cBhvr>
                                        <p:cTn id="32" dur="1" fill="hold">
                                          <p:stCondLst>
                                            <p:cond delay="0"/>
                                          </p:stCondLst>
                                        </p:cTn>
                                        <p:tgtEl>
                                          <p:spTgt spid="76">
                                            <p:txEl>
                                              <p:pRg st="0" end="0"/>
                                            </p:txEl>
                                          </p:spTgt>
                                        </p:tgtEl>
                                        <p:attrNameLst>
                                          <p:attrName>style.visibility</p:attrName>
                                        </p:attrNameLst>
                                      </p:cBhvr>
                                      <p:to>
                                        <p:strVal val="visible"/>
                                      </p:to>
                                    </p:set>
                                    <p:anim calcmode="lin" valueType="num">
                                      <p:cBhvr additive="base">
                                        <p:cTn id="33" dur="500" fill="hold"/>
                                        <p:tgtEl>
                                          <p:spTgt spid="7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6">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1" accel="50000" decel="50000" fill="hold" grpId="0" nodeType="after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0-#ppt_h/2"/>
                                          </p:val>
                                        </p:tav>
                                        <p:tav tm="100000">
                                          <p:val>
                                            <p:strVal val="#ppt_y"/>
                                          </p:val>
                                        </p:tav>
                                      </p:tavLst>
                                    </p:anim>
                                  </p:childTnLst>
                                </p:cTn>
                              </p:par>
                            </p:childTnLst>
                          </p:cTn>
                        </p:par>
                        <p:par>
                          <p:cTn id="40" fill="hold">
                            <p:stCondLst>
                              <p:cond delay="3500"/>
                            </p:stCondLst>
                            <p:childTnLst>
                              <p:par>
                                <p:cTn id="41" presetID="22" presetClass="entr" presetSubtype="4" fill="hold" grpId="0" nodeType="afterEffect" nodePh="1">
                                  <p:stCondLst>
                                    <p:cond delay="0"/>
                                  </p:stCondLst>
                                  <p:endCondLst>
                                    <p:cond evt="begin" delay="0">
                                      <p:tn val="41"/>
                                    </p:cond>
                                  </p:end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wipe(down)">
                                      <p:cBhvr>
                                        <p:cTn id="43" dur="500"/>
                                        <p:tgtEl>
                                          <p:spTgt spid="67">
                                            <p:txEl>
                                              <p:pRg st="0" end="0"/>
                                            </p:txEl>
                                          </p:spTgt>
                                        </p:tgtEl>
                                      </p:cBhvr>
                                    </p:animEffect>
                                  </p:childTnLst>
                                </p:cTn>
                              </p:par>
                              <p:par>
                                <p:cTn id="44" presetID="2" presetClass="entr" presetSubtype="4" accel="50000" decel="5000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 calcmode="lin" valueType="num">
                                      <p:cBhvr additive="base">
                                        <p:cTn id="46" dur="500" fill="hold"/>
                                        <p:tgtEl>
                                          <p:spTgt spid="63"/>
                                        </p:tgtEl>
                                        <p:attrNameLst>
                                          <p:attrName>ppt_x</p:attrName>
                                        </p:attrNameLst>
                                      </p:cBhvr>
                                      <p:tavLst>
                                        <p:tav tm="0">
                                          <p:val>
                                            <p:strVal val="#ppt_x"/>
                                          </p:val>
                                        </p:tav>
                                        <p:tav tm="100000">
                                          <p:val>
                                            <p:strVal val="#ppt_x"/>
                                          </p:val>
                                        </p:tav>
                                      </p:tavLst>
                                    </p:anim>
                                    <p:anim calcmode="lin" valueType="num">
                                      <p:cBhvr additive="base">
                                        <p:cTn id="47" dur="500" fill="hold"/>
                                        <p:tgtEl>
                                          <p:spTgt spid="63"/>
                                        </p:tgtEl>
                                        <p:attrNameLst>
                                          <p:attrName>ppt_y</p:attrName>
                                        </p:attrNameLst>
                                      </p:cBhvr>
                                      <p:tavLst>
                                        <p:tav tm="0">
                                          <p:val>
                                            <p:strVal val="1+#ppt_h/2"/>
                                          </p:val>
                                        </p:tav>
                                        <p:tav tm="100000">
                                          <p:val>
                                            <p:strVal val="#ppt_y"/>
                                          </p:val>
                                        </p:tav>
                                      </p:tavLst>
                                    </p:anim>
                                  </p:childTnLst>
                                </p:cTn>
                              </p:par>
                            </p:childTnLst>
                          </p:cTn>
                        </p:par>
                        <p:par>
                          <p:cTn id="48" fill="hold">
                            <p:stCondLst>
                              <p:cond delay="4000"/>
                            </p:stCondLst>
                            <p:childTnLst>
                              <p:par>
                                <p:cTn id="49" presetID="2" presetClass="entr" presetSubtype="4" accel="50000" decel="50000" fill="hold" grpId="0" nodeType="afterEffect" nodePh="1">
                                  <p:stCondLst>
                                    <p:cond delay="0"/>
                                  </p:stCondLst>
                                  <p:endCondLst>
                                    <p:cond evt="begin" delay="0">
                                      <p:tn val="49"/>
                                    </p:cond>
                                  </p:endCondLst>
                                  <p:childTnLst>
                                    <p:set>
                                      <p:cBhvr>
                                        <p:cTn id="50" dur="1" fill="hold">
                                          <p:stCondLst>
                                            <p:cond delay="0"/>
                                          </p:stCondLst>
                                        </p:cTn>
                                        <p:tgtEl>
                                          <p:spTgt spid="65">
                                            <p:txEl>
                                              <p:pRg st="0" end="0"/>
                                            </p:txEl>
                                          </p:spTgt>
                                        </p:tgtEl>
                                        <p:attrNameLst>
                                          <p:attrName>style.visibility</p:attrName>
                                        </p:attrNameLst>
                                      </p:cBhvr>
                                      <p:to>
                                        <p:strVal val="visible"/>
                                      </p:to>
                                    </p:set>
                                    <p:anim calcmode="lin" valueType="num">
                                      <p:cBhvr additive="base">
                                        <p:cTn id="51" dur="500" fill="hold"/>
                                        <p:tgtEl>
                                          <p:spTgt spid="65">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5">
                                            <p:txEl>
                                              <p:pRg st="0" end="0"/>
                                            </p:txEl>
                                          </p:spTgt>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 presetClass="entr" presetSubtype="4" accel="50000" decel="50000" fill="hold" grpId="0" nodeType="afterEffect" nodePh="1">
                                  <p:stCondLst>
                                    <p:cond delay="0"/>
                                  </p:stCondLst>
                                  <p:endCondLst>
                                    <p:cond evt="begin" delay="0">
                                      <p:tn val="54"/>
                                    </p:cond>
                                  </p:endCondLst>
                                  <p:childTnLst>
                                    <p:set>
                                      <p:cBhvr>
                                        <p:cTn id="55" dur="1" fill="hold">
                                          <p:stCondLst>
                                            <p:cond delay="0"/>
                                          </p:stCondLst>
                                        </p:cTn>
                                        <p:tgtEl>
                                          <p:spTgt spid="64">
                                            <p:txEl>
                                              <p:pRg st="0" end="0"/>
                                            </p:txEl>
                                          </p:spTgt>
                                        </p:tgtEl>
                                        <p:attrNameLst>
                                          <p:attrName>style.visibility</p:attrName>
                                        </p:attrNameLst>
                                      </p:cBhvr>
                                      <p:to>
                                        <p:strVal val="visible"/>
                                      </p:to>
                                    </p:set>
                                    <p:anim calcmode="lin" valueType="num">
                                      <p:cBhvr additive="base">
                                        <p:cTn id="56"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64">
                                            <p:txEl>
                                              <p:pRg st="0" end="0"/>
                                            </p:txEl>
                                          </p:spTgt>
                                        </p:tgtEl>
                                        <p:attrNameLst>
                                          <p:attrName>ppt_y</p:attrName>
                                        </p:attrNameLst>
                                      </p:cBhvr>
                                      <p:tavLst>
                                        <p:tav tm="0">
                                          <p:val>
                                            <p:strVal val="1+#ppt_h/2"/>
                                          </p:val>
                                        </p:tav>
                                        <p:tav tm="100000">
                                          <p:val>
                                            <p:strVal val="#ppt_y"/>
                                          </p:val>
                                        </p:tav>
                                      </p:tavLst>
                                    </p:anim>
                                  </p:childTnLst>
                                </p:cTn>
                              </p:par>
                            </p:childTnLst>
                          </p:cTn>
                        </p:par>
                        <p:par>
                          <p:cTn id="58" fill="hold">
                            <p:stCondLst>
                              <p:cond delay="5000"/>
                            </p:stCondLst>
                            <p:childTnLst>
                              <p:par>
                                <p:cTn id="59" presetID="2" presetClass="entr" presetSubtype="1" accel="50000" decel="50000" fill="hold" grpId="0" nodeType="afterEffect">
                                  <p:stCondLst>
                                    <p:cond delay="0"/>
                                  </p:stCondLst>
                                  <p:childTnLst>
                                    <p:set>
                                      <p:cBhvr>
                                        <p:cTn id="60" dur="1" fill="hold">
                                          <p:stCondLst>
                                            <p:cond delay="0"/>
                                          </p:stCondLst>
                                        </p:cTn>
                                        <p:tgtEl>
                                          <p:spTgt spid="71"/>
                                        </p:tgtEl>
                                        <p:attrNameLst>
                                          <p:attrName>style.visibility</p:attrName>
                                        </p:attrNameLst>
                                      </p:cBhvr>
                                      <p:to>
                                        <p:strVal val="visible"/>
                                      </p:to>
                                    </p:set>
                                    <p:anim calcmode="lin" valueType="num">
                                      <p:cBhvr additive="base">
                                        <p:cTn id="61" dur="500" fill="hold"/>
                                        <p:tgtEl>
                                          <p:spTgt spid="71"/>
                                        </p:tgtEl>
                                        <p:attrNameLst>
                                          <p:attrName>ppt_x</p:attrName>
                                        </p:attrNameLst>
                                      </p:cBhvr>
                                      <p:tavLst>
                                        <p:tav tm="0">
                                          <p:val>
                                            <p:strVal val="#ppt_x"/>
                                          </p:val>
                                        </p:tav>
                                        <p:tav tm="100000">
                                          <p:val>
                                            <p:strVal val="#ppt_x"/>
                                          </p:val>
                                        </p:tav>
                                      </p:tavLst>
                                    </p:anim>
                                    <p:anim calcmode="lin" valueType="num">
                                      <p:cBhvr additive="base">
                                        <p:cTn id="62" dur="500" fill="hold"/>
                                        <p:tgtEl>
                                          <p:spTgt spid="71"/>
                                        </p:tgtEl>
                                        <p:attrNameLst>
                                          <p:attrName>ppt_y</p:attrName>
                                        </p:attrNameLst>
                                      </p:cBhvr>
                                      <p:tavLst>
                                        <p:tav tm="0">
                                          <p:val>
                                            <p:strVal val="0-#ppt_h/2"/>
                                          </p:val>
                                        </p:tav>
                                        <p:tav tm="100000">
                                          <p:val>
                                            <p:strVal val="#ppt_y"/>
                                          </p:val>
                                        </p:tav>
                                      </p:tavLst>
                                    </p:anim>
                                  </p:childTnLst>
                                </p:cTn>
                              </p:par>
                            </p:childTnLst>
                          </p:cTn>
                        </p:par>
                        <p:par>
                          <p:cTn id="63" fill="hold">
                            <p:stCondLst>
                              <p:cond delay="5500"/>
                            </p:stCondLst>
                            <p:childTnLst>
                              <p:par>
                                <p:cTn id="64" presetID="22" presetClass="entr" presetSubtype="4" fill="hold" grpId="0" nodeType="afterEffect" nodePh="1">
                                  <p:stCondLst>
                                    <p:cond delay="0"/>
                                  </p:stCondLst>
                                  <p:endCondLst>
                                    <p:cond evt="begin" delay="0">
                                      <p:tn val="64"/>
                                    </p:cond>
                                  </p:endCondLst>
                                  <p:childTnLst>
                                    <p:set>
                                      <p:cBhvr>
                                        <p:cTn id="65" dur="1" fill="hold">
                                          <p:stCondLst>
                                            <p:cond delay="0"/>
                                          </p:stCondLst>
                                        </p:cTn>
                                        <p:tgtEl>
                                          <p:spTgt spid="72">
                                            <p:txEl>
                                              <p:pRg st="0" end="0"/>
                                            </p:txEl>
                                          </p:spTgt>
                                        </p:tgtEl>
                                        <p:attrNameLst>
                                          <p:attrName>style.visibility</p:attrName>
                                        </p:attrNameLst>
                                      </p:cBhvr>
                                      <p:to>
                                        <p:strVal val="visible"/>
                                      </p:to>
                                    </p:set>
                                    <p:animEffect transition="in" filter="wipe(down)">
                                      <p:cBhvr>
                                        <p:cTn id="66" dur="500"/>
                                        <p:tgtEl>
                                          <p:spTgt spid="72">
                                            <p:txEl>
                                              <p:pRg st="0" end="0"/>
                                            </p:txEl>
                                          </p:spTgt>
                                        </p:tgtEl>
                                      </p:cBhvr>
                                    </p:animEffect>
                                  </p:childTnLst>
                                </p:cTn>
                              </p:par>
                              <p:par>
                                <p:cTn id="67" presetID="2" presetClass="entr" presetSubtype="4" accel="50000" decel="5000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 calcmode="lin" valueType="num">
                                      <p:cBhvr additive="base">
                                        <p:cTn id="69" dur="500" fill="hold"/>
                                        <p:tgtEl>
                                          <p:spTgt spid="68"/>
                                        </p:tgtEl>
                                        <p:attrNameLst>
                                          <p:attrName>ppt_x</p:attrName>
                                        </p:attrNameLst>
                                      </p:cBhvr>
                                      <p:tavLst>
                                        <p:tav tm="0">
                                          <p:val>
                                            <p:strVal val="#ppt_x"/>
                                          </p:val>
                                        </p:tav>
                                        <p:tav tm="100000">
                                          <p:val>
                                            <p:strVal val="#ppt_x"/>
                                          </p:val>
                                        </p:tav>
                                      </p:tavLst>
                                    </p:anim>
                                    <p:anim calcmode="lin" valueType="num">
                                      <p:cBhvr additive="base">
                                        <p:cTn id="70" dur="500" fill="hold"/>
                                        <p:tgtEl>
                                          <p:spTgt spid="68"/>
                                        </p:tgtEl>
                                        <p:attrNameLst>
                                          <p:attrName>ppt_y</p:attrName>
                                        </p:attrNameLst>
                                      </p:cBhvr>
                                      <p:tavLst>
                                        <p:tav tm="0">
                                          <p:val>
                                            <p:strVal val="1+#ppt_h/2"/>
                                          </p:val>
                                        </p:tav>
                                        <p:tav tm="100000">
                                          <p:val>
                                            <p:strVal val="#ppt_y"/>
                                          </p:val>
                                        </p:tav>
                                      </p:tavLst>
                                    </p:anim>
                                  </p:childTnLst>
                                </p:cTn>
                              </p:par>
                            </p:childTnLst>
                          </p:cTn>
                        </p:par>
                        <p:par>
                          <p:cTn id="71" fill="hold">
                            <p:stCondLst>
                              <p:cond delay="6000"/>
                            </p:stCondLst>
                            <p:childTnLst>
                              <p:par>
                                <p:cTn id="72" presetID="2" presetClass="entr" presetSubtype="4" accel="50000" decel="50000" fill="hold" grpId="0" nodeType="afterEffect" nodePh="1">
                                  <p:stCondLst>
                                    <p:cond delay="0"/>
                                  </p:stCondLst>
                                  <p:endCondLst>
                                    <p:cond evt="begin" delay="0">
                                      <p:tn val="72"/>
                                    </p:cond>
                                  </p:endCondLst>
                                  <p:childTnLst>
                                    <p:set>
                                      <p:cBhvr>
                                        <p:cTn id="73" dur="1" fill="hold">
                                          <p:stCondLst>
                                            <p:cond delay="0"/>
                                          </p:stCondLst>
                                        </p:cTn>
                                        <p:tgtEl>
                                          <p:spTgt spid="70">
                                            <p:txEl>
                                              <p:pRg st="0" end="0"/>
                                            </p:txEl>
                                          </p:spTgt>
                                        </p:tgtEl>
                                        <p:attrNameLst>
                                          <p:attrName>style.visibility</p:attrName>
                                        </p:attrNameLst>
                                      </p:cBhvr>
                                      <p:to>
                                        <p:strVal val="visible"/>
                                      </p:to>
                                    </p:set>
                                    <p:anim calcmode="lin" valueType="num">
                                      <p:cBhvr additive="base">
                                        <p:cTn id="74" dur="500" fill="hold"/>
                                        <p:tgtEl>
                                          <p:spTgt spid="70">
                                            <p:txEl>
                                              <p:pRg st="0" end="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70">
                                            <p:txEl>
                                              <p:pRg st="0" end="0"/>
                                            </p:txEl>
                                          </p:spTgt>
                                        </p:tgtEl>
                                        <p:attrNameLst>
                                          <p:attrName>ppt_y</p:attrName>
                                        </p:attrNameLst>
                                      </p:cBhvr>
                                      <p:tavLst>
                                        <p:tav tm="0">
                                          <p:val>
                                            <p:strVal val="1+#ppt_h/2"/>
                                          </p:val>
                                        </p:tav>
                                        <p:tav tm="100000">
                                          <p:val>
                                            <p:strVal val="#ppt_y"/>
                                          </p:val>
                                        </p:tav>
                                      </p:tavLst>
                                    </p:anim>
                                  </p:childTnLst>
                                </p:cTn>
                              </p:par>
                            </p:childTnLst>
                          </p:cTn>
                        </p:par>
                        <p:par>
                          <p:cTn id="76" fill="hold">
                            <p:stCondLst>
                              <p:cond delay="6500"/>
                            </p:stCondLst>
                            <p:childTnLst>
                              <p:par>
                                <p:cTn id="77" presetID="2" presetClass="entr" presetSubtype="4" accel="50000" decel="50000" fill="hold" grpId="0" nodeType="afterEffect" nodePh="1">
                                  <p:stCondLst>
                                    <p:cond delay="0"/>
                                  </p:stCondLst>
                                  <p:endCondLst>
                                    <p:cond evt="begin" delay="0">
                                      <p:tn val="77"/>
                                    </p:cond>
                                  </p:endCondLst>
                                  <p:childTnLst>
                                    <p:set>
                                      <p:cBhvr>
                                        <p:cTn id="78" dur="1" fill="hold">
                                          <p:stCondLst>
                                            <p:cond delay="0"/>
                                          </p:stCondLst>
                                        </p:cTn>
                                        <p:tgtEl>
                                          <p:spTgt spid="69">
                                            <p:txEl>
                                              <p:pRg st="0" end="0"/>
                                            </p:txEl>
                                          </p:spTgt>
                                        </p:tgtEl>
                                        <p:attrNameLst>
                                          <p:attrName>style.visibility</p:attrName>
                                        </p:attrNameLst>
                                      </p:cBhvr>
                                      <p:to>
                                        <p:strVal val="visible"/>
                                      </p:to>
                                    </p:set>
                                    <p:anim calcmode="lin" valueType="num">
                                      <p:cBhvr additive="base">
                                        <p:cTn id="79"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69">
                                            <p:txEl>
                                              <p:pRg st="0" end="0"/>
                                            </p:txEl>
                                          </p:spTgt>
                                        </p:tgtEl>
                                        <p:attrNameLst>
                                          <p:attrName>ppt_y</p:attrName>
                                        </p:attrNameLst>
                                      </p:cBhvr>
                                      <p:tavLst>
                                        <p:tav tm="0">
                                          <p:val>
                                            <p:strVal val="1+#ppt_h/2"/>
                                          </p:val>
                                        </p:tav>
                                        <p:tav tm="100000">
                                          <p:val>
                                            <p:strVal val="#ppt_y"/>
                                          </p:val>
                                        </p:tav>
                                      </p:tavLst>
                                    </p:anim>
                                  </p:childTnLst>
                                </p:cTn>
                              </p:par>
                            </p:childTnLst>
                          </p:cTn>
                        </p:par>
                        <p:par>
                          <p:cTn id="81" fill="hold">
                            <p:stCondLst>
                              <p:cond delay="7000"/>
                            </p:stCondLst>
                            <p:childTnLst>
                              <p:par>
                                <p:cTn id="82" presetID="2" presetClass="entr" presetSubtype="1" accel="50000" decel="50000" fill="hold" grpId="0" nodeType="afterEffect">
                                  <p:stCondLst>
                                    <p:cond delay="0"/>
                                  </p:stCondLst>
                                  <p:childTnLst>
                                    <p:set>
                                      <p:cBhvr>
                                        <p:cTn id="83" dur="1" fill="hold">
                                          <p:stCondLst>
                                            <p:cond delay="0"/>
                                          </p:stCondLst>
                                        </p:cTn>
                                        <p:tgtEl>
                                          <p:spTgt spid="81"/>
                                        </p:tgtEl>
                                        <p:attrNameLst>
                                          <p:attrName>style.visibility</p:attrName>
                                        </p:attrNameLst>
                                      </p:cBhvr>
                                      <p:to>
                                        <p:strVal val="visible"/>
                                      </p:to>
                                    </p:set>
                                    <p:anim calcmode="lin" valueType="num">
                                      <p:cBhvr additive="base">
                                        <p:cTn id="84" dur="500" fill="hold"/>
                                        <p:tgtEl>
                                          <p:spTgt spid="81"/>
                                        </p:tgtEl>
                                        <p:attrNameLst>
                                          <p:attrName>ppt_x</p:attrName>
                                        </p:attrNameLst>
                                      </p:cBhvr>
                                      <p:tavLst>
                                        <p:tav tm="0">
                                          <p:val>
                                            <p:strVal val="#ppt_x"/>
                                          </p:val>
                                        </p:tav>
                                        <p:tav tm="100000">
                                          <p:val>
                                            <p:strVal val="#ppt_x"/>
                                          </p:val>
                                        </p:tav>
                                      </p:tavLst>
                                    </p:anim>
                                    <p:anim calcmode="lin" valueType="num">
                                      <p:cBhvr additive="base">
                                        <p:cTn id="85" dur="500" fill="hold"/>
                                        <p:tgtEl>
                                          <p:spTgt spid="81"/>
                                        </p:tgtEl>
                                        <p:attrNameLst>
                                          <p:attrName>ppt_y</p:attrName>
                                        </p:attrNameLst>
                                      </p:cBhvr>
                                      <p:tavLst>
                                        <p:tav tm="0">
                                          <p:val>
                                            <p:strVal val="0-#ppt_h/2"/>
                                          </p:val>
                                        </p:tav>
                                        <p:tav tm="100000">
                                          <p:val>
                                            <p:strVal val="#ppt_y"/>
                                          </p:val>
                                        </p:tav>
                                      </p:tavLst>
                                    </p:anim>
                                  </p:childTnLst>
                                </p:cTn>
                              </p:par>
                            </p:childTnLst>
                          </p:cTn>
                        </p:par>
                        <p:par>
                          <p:cTn id="86" fill="hold">
                            <p:stCondLst>
                              <p:cond delay="7500"/>
                            </p:stCondLst>
                            <p:childTnLst>
                              <p:par>
                                <p:cTn id="87" presetID="22" presetClass="entr" presetSubtype="4" fill="hold" grpId="0" nodeType="afterEffect" nodePh="1">
                                  <p:stCondLst>
                                    <p:cond delay="0"/>
                                  </p:stCondLst>
                                  <p:endCondLst>
                                    <p:cond evt="begin" delay="0">
                                      <p:tn val="87"/>
                                    </p:cond>
                                  </p:endCondLst>
                                  <p:childTnLst>
                                    <p:set>
                                      <p:cBhvr>
                                        <p:cTn id="88" dur="1" fill="hold">
                                          <p:stCondLst>
                                            <p:cond delay="0"/>
                                          </p:stCondLst>
                                        </p:cTn>
                                        <p:tgtEl>
                                          <p:spTgt spid="82">
                                            <p:txEl>
                                              <p:pRg st="0" end="0"/>
                                            </p:txEl>
                                          </p:spTgt>
                                        </p:tgtEl>
                                        <p:attrNameLst>
                                          <p:attrName>style.visibility</p:attrName>
                                        </p:attrNameLst>
                                      </p:cBhvr>
                                      <p:to>
                                        <p:strVal val="visible"/>
                                      </p:to>
                                    </p:set>
                                    <p:animEffect transition="in" filter="wipe(down)">
                                      <p:cBhvr>
                                        <p:cTn id="89" dur="500"/>
                                        <p:tgtEl>
                                          <p:spTgt spid="82">
                                            <p:txEl>
                                              <p:pRg st="0" end="0"/>
                                            </p:txEl>
                                          </p:spTgt>
                                        </p:tgtEl>
                                      </p:cBhvr>
                                    </p:animEffect>
                                  </p:childTnLst>
                                </p:cTn>
                              </p:par>
                              <p:par>
                                <p:cTn id="90" presetID="2" presetClass="entr" presetSubtype="4" accel="50000" decel="50000"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500" fill="hold"/>
                                        <p:tgtEl>
                                          <p:spTgt spid="73"/>
                                        </p:tgtEl>
                                        <p:attrNameLst>
                                          <p:attrName>ppt_x</p:attrName>
                                        </p:attrNameLst>
                                      </p:cBhvr>
                                      <p:tavLst>
                                        <p:tav tm="0">
                                          <p:val>
                                            <p:strVal val="#ppt_x"/>
                                          </p:val>
                                        </p:tav>
                                        <p:tav tm="100000">
                                          <p:val>
                                            <p:strVal val="#ppt_x"/>
                                          </p:val>
                                        </p:tav>
                                      </p:tavLst>
                                    </p:anim>
                                    <p:anim calcmode="lin" valueType="num">
                                      <p:cBhvr additive="base">
                                        <p:cTn id="93" dur="500" fill="hold"/>
                                        <p:tgtEl>
                                          <p:spTgt spid="73"/>
                                        </p:tgtEl>
                                        <p:attrNameLst>
                                          <p:attrName>ppt_y</p:attrName>
                                        </p:attrNameLst>
                                      </p:cBhvr>
                                      <p:tavLst>
                                        <p:tav tm="0">
                                          <p:val>
                                            <p:strVal val="1+#ppt_h/2"/>
                                          </p:val>
                                        </p:tav>
                                        <p:tav tm="100000">
                                          <p:val>
                                            <p:strVal val="#ppt_y"/>
                                          </p:val>
                                        </p:tav>
                                      </p:tavLst>
                                    </p:anim>
                                  </p:childTnLst>
                                </p:cTn>
                              </p:par>
                            </p:childTnLst>
                          </p:cTn>
                        </p:par>
                        <p:par>
                          <p:cTn id="94" fill="hold">
                            <p:stCondLst>
                              <p:cond delay="8000"/>
                            </p:stCondLst>
                            <p:childTnLst>
                              <p:par>
                                <p:cTn id="95" presetID="2" presetClass="entr" presetSubtype="4" accel="50000" decel="50000" fill="hold" grpId="0" nodeType="afterEffect" nodePh="1">
                                  <p:stCondLst>
                                    <p:cond delay="0"/>
                                  </p:stCondLst>
                                  <p:endCondLst>
                                    <p:cond evt="begin" delay="0">
                                      <p:tn val="95"/>
                                    </p:cond>
                                  </p:endCondLst>
                                  <p:childTnLst>
                                    <p:set>
                                      <p:cBhvr>
                                        <p:cTn id="96" dur="1" fill="hold">
                                          <p:stCondLst>
                                            <p:cond delay="0"/>
                                          </p:stCondLst>
                                        </p:cTn>
                                        <p:tgtEl>
                                          <p:spTgt spid="80">
                                            <p:txEl>
                                              <p:pRg st="0" end="0"/>
                                            </p:txEl>
                                          </p:spTgt>
                                        </p:tgtEl>
                                        <p:attrNameLst>
                                          <p:attrName>style.visibility</p:attrName>
                                        </p:attrNameLst>
                                      </p:cBhvr>
                                      <p:to>
                                        <p:strVal val="visible"/>
                                      </p:to>
                                    </p:set>
                                    <p:anim calcmode="lin" valueType="num">
                                      <p:cBhvr additive="base">
                                        <p:cTn id="97" dur="500" fill="hold"/>
                                        <p:tgtEl>
                                          <p:spTgt spid="8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80">
                                            <p:txEl>
                                              <p:pRg st="0" end="0"/>
                                            </p:txEl>
                                          </p:spTgt>
                                        </p:tgtEl>
                                        <p:attrNameLst>
                                          <p:attrName>ppt_y</p:attrName>
                                        </p:attrNameLst>
                                      </p:cBhvr>
                                      <p:tavLst>
                                        <p:tav tm="0">
                                          <p:val>
                                            <p:strVal val="1+#ppt_h/2"/>
                                          </p:val>
                                        </p:tav>
                                        <p:tav tm="100000">
                                          <p:val>
                                            <p:strVal val="#ppt_y"/>
                                          </p:val>
                                        </p:tav>
                                      </p:tavLst>
                                    </p:anim>
                                  </p:childTnLst>
                                </p:cTn>
                              </p:par>
                            </p:childTnLst>
                          </p:cTn>
                        </p:par>
                        <p:par>
                          <p:cTn id="99" fill="hold">
                            <p:stCondLst>
                              <p:cond delay="8500"/>
                            </p:stCondLst>
                            <p:childTnLst>
                              <p:par>
                                <p:cTn id="100" presetID="2" presetClass="entr" presetSubtype="4" accel="50000" decel="50000" fill="hold" grpId="0" nodeType="afterEffect" nodePh="1">
                                  <p:stCondLst>
                                    <p:cond delay="0"/>
                                  </p:stCondLst>
                                  <p:endCondLst>
                                    <p:cond evt="begin" delay="0">
                                      <p:tn val="100"/>
                                    </p:cond>
                                  </p:endCondLst>
                                  <p:childTnLst>
                                    <p:set>
                                      <p:cBhvr>
                                        <p:cTn id="101" dur="1" fill="hold">
                                          <p:stCondLst>
                                            <p:cond delay="0"/>
                                          </p:stCondLst>
                                        </p:cTn>
                                        <p:tgtEl>
                                          <p:spTgt spid="74">
                                            <p:txEl>
                                              <p:pRg st="0" end="0"/>
                                            </p:txEl>
                                          </p:spTgt>
                                        </p:tgtEl>
                                        <p:attrNameLst>
                                          <p:attrName>style.visibility</p:attrName>
                                        </p:attrNameLst>
                                      </p:cBhvr>
                                      <p:to>
                                        <p:strVal val="visible"/>
                                      </p:to>
                                    </p:set>
                                    <p:anim calcmode="lin" valueType="num">
                                      <p:cBhvr additive="base">
                                        <p:cTn id="102"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74">
                                            <p:txEl>
                                              <p:pRg st="0" end="0"/>
                                            </p:txEl>
                                          </p:spTgt>
                                        </p:tgtEl>
                                        <p:attrNameLst>
                                          <p:attrName>ppt_y</p:attrName>
                                        </p:attrNameLst>
                                      </p:cBhvr>
                                      <p:tavLst>
                                        <p:tav tm="0">
                                          <p:val>
                                            <p:strVal val="1+#ppt_h/2"/>
                                          </p:val>
                                        </p:tav>
                                        <p:tav tm="100000">
                                          <p:val>
                                            <p:strVal val="#ppt_y"/>
                                          </p:val>
                                        </p:tav>
                                      </p:tavLst>
                                    </p:anim>
                                  </p:childTnLst>
                                </p:cTn>
                              </p:par>
                            </p:childTnLst>
                          </p:cTn>
                        </p:par>
                        <p:par>
                          <p:cTn id="104" fill="hold">
                            <p:stCondLst>
                              <p:cond delay="9000"/>
                            </p:stCondLst>
                            <p:childTnLst>
                              <p:par>
                                <p:cTn id="105" presetID="2" presetClass="entr" presetSubtype="1" accel="50000" decel="50000" fill="hold" grpId="0" nodeType="afterEffect">
                                  <p:stCondLst>
                                    <p:cond delay="0"/>
                                  </p:stCondLst>
                                  <p:childTnLst>
                                    <p:set>
                                      <p:cBhvr>
                                        <p:cTn id="106" dur="1" fill="hold">
                                          <p:stCondLst>
                                            <p:cond delay="0"/>
                                          </p:stCondLst>
                                        </p:cTn>
                                        <p:tgtEl>
                                          <p:spTgt spid="86"/>
                                        </p:tgtEl>
                                        <p:attrNameLst>
                                          <p:attrName>style.visibility</p:attrName>
                                        </p:attrNameLst>
                                      </p:cBhvr>
                                      <p:to>
                                        <p:strVal val="visible"/>
                                      </p:to>
                                    </p:set>
                                    <p:anim calcmode="lin" valueType="num">
                                      <p:cBhvr additive="base">
                                        <p:cTn id="107" dur="500" fill="hold"/>
                                        <p:tgtEl>
                                          <p:spTgt spid="86"/>
                                        </p:tgtEl>
                                        <p:attrNameLst>
                                          <p:attrName>ppt_x</p:attrName>
                                        </p:attrNameLst>
                                      </p:cBhvr>
                                      <p:tavLst>
                                        <p:tav tm="0">
                                          <p:val>
                                            <p:strVal val="#ppt_x"/>
                                          </p:val>
                                        </p:tav>
                                        <p:tav tm="100000">
                                          <p:val>
                                            <p:strVal val="#ppt_x"/>
                                          </p:val>
                                        </p:tav>
                                      </p:tavLst>
                                    </p:anim>
                                    <p:anim calcmode="lin" valueType="num">
                                      <p:cBhvr additive="base">
                                        <p:cTn id="108" dur="500" fill="hold"/>
                                        <p:tgtEl>
                                          <p:spTgt spid="86"/>
                                        </p:tgtEl>
                                        <p:attrNameLst>
                                          <p:attrName>ppt_y</p:attrName>
                                        </p:attrNameLst>
                                      </p:cBhvr>
                                      <p:tavLst>
                                        <p:tav tm="0">
                                          <p:val>
                                            <p:strVal val="0-#ppt_h/2"/>
                                          </p:val>
                                        </p:tav>
                                        <p:tav tm="100000">
                                          <p:val>
                                            <p:strVal val="#ppt_y"/>
                                          </p:val>
                                        </p:tav>
                                      </p:tavLst>
                                    </p:anim>
                                  </p:childTnLst>
                                </p:cTn>
                              </p:par>
                            </p:childTnLst>
                          </p:cTn>
                        </p:par>
                        <p:par>
                          <p:cTn id="109" fill="hold">
                            <p:stCondLst>
                              <p:cond delay="9500"/>
                            </p:stCondLst>
                            <p:childTnLst>
                              <p:par>
                                <p:cTn id="110" presetID="22" presetClass="entr" presetSubtype="4" fill="hold" grpId="0" nodeType="afterEffect" nodePh="1">
                                  <p:stCondLst>
                                    <p:cond delay="0"/>
                                  </p:stCondLst>
                                  <p:endCondLst>
                                    <p:cond evt="begin" delay="0">
                                      <p:tn val="110"/>
                                    </p:cond>
                                  </p:endCondLst>
                                  <p:childTnLst>
                                    <p:set>
                                      <p:cBhvr>
                                        <p:cTn id="111" dur="1" fill="hold">
                                          <p:stCondLst>
                                            <p:cond delay="0"/>
                                          </p:stCondLst>
                                        </p:cTn>
                                        <p:tgtEl>
                                          <p:spTgt spid="87">
                                            <p:txEl>
                                              <p:pRg st="0" end="0"/>
                                            </p:txEl>
                                          </p:spTgt>
                                        </p:tgtEl>
                                        <p:attrNameLst>
                                          <p:attrName>style.visibility</p:attrName>
                                        </p:attrNameLst>
                                      </p:cBhvr>
                                      <p:to>
                                        <p:strVal val="visible"/>
                                      </p:to>
                                    </p:set>
                                    <p:animEffect transition="in" filter="wipe(down)">
                                      <p:cBhvr>
                                        <p:cTn id="112" dur="500"/>
                                        <p:tgtEl>
                                          <p:spTgt spid="87">
                                            <p:txEl>
                                              <p:pRg st="0" end="0"/>
                                            </p:txEl>
                                          </p:spTgt>
                                        </p:tgtEl>
                                      </p:cBhvr>
                                    </p:animEffect>
                                  </p:childTnLst>
                                </p:cTn>
                              </p:par>
                              <p:par>
                                <p:cTn id="113" presetID="2" presetClass="entr" presetSubtype="4" accel="50000" decel="50000" fill="hold" grpId="0" nodeType="withEffect">
                                  <p:stCondLst>
                                    <p:cond delay="0"/>
                                  </p:stCondLst>
                                  <p:childTnLst>
                                    <p:set>
                                      <p:cBhvr>
                                        <p:cTn id="114" dur="1" fill="hold">
                                          <p:stCondLst>
                                            <p:cond delay="0"/>
                                          </p:stCondLst>
                                        </p:cTn>
                                        <p:tgtEl>
                                          <p:spTgt spid="83"/>
                                        </p:tgtEl>
                                        <p:attrNameLst>
                                          <p:attrName>style.visibility</p:attrName>
                                        </p:attrNameLst>
                                      </p:cBhvr>
                                      <p:to>
                                        <p:strVal val="visible"/>
                                      </p:to>
                                    </p:set>
                                    <p:anim calcmode="lin" valueType="num">
                                      <p:cBhvr additive="base">
                                        <p:cTn id="115" dur="500" fill="hold"/>
                                        <p:tgtEl>
                                          <p:spTgt spid="83"/>
                                        </p:tgtEl>
                                        <p:attrNameLst>
                                          <p:attrName>ppt_x</p:attrName>
                                        </p:attrNameLst>
                                      </p:cBhvr>
                                      <p:tavLst>
                                        <p:tav tm="0">
                                          <p:val>
                                            <p:strVal val="#ppt_x"/>
                                          </p:val>
                                        </p:tav>
                                        <p:tav tm="100000">
                                          <p:val>
                                            <p:strVal val="#ppt_x"/>
                                          </p:val>
                                        </p:tav>
                                      </p:tavLst>
                                    </p:anim>
                                    <p:anim calcmode="lin" valueType="num">
                                      <p:cBhvr additive="base">
                                        <p:cTn id="116" dur="500" fill="hold"/>
                                        <p:tgtEl>
                                          <p:spTgt spid="83"/>
                                        </p:tgtEl>
                                        <p:attrNameLst>
                                          <p:attrName>ppt_y</p:attrName>
                                        </p:attrNameLst>
                                      </p:cBhvr>
                                      <p:tavLst>
                                        <p:tav tm="0">
                                          <p:val>
                                            <p:strVal val="1+#ppt_h/2"/>
                                          </p:val>
                                        </p:tav>
                                        <p:tav tm="100000">
                                          <p:val>
                                            <p:strVal val="#ppt_y"/>
                                          </p:val>
                                        </p:tav>
                                      </p:tavLst>
                                    </p:anim>
                                  </p:childTnLst>
                                </p:cTn>
                              </p:par>
                            </p:childTnLst>
                          </p:cTn>
                        </p:par>
                        <p:par>
                          <p:cTn id="117" fill="hold">
                            <p:stCondLst>
                              <p:cond delay="10000"/>
                            </p:stCondLst>
                            <p:childTnLst>
                              <p:par>
                                <p:cTn id="118" presetID="2" presetClass="entr" presetSubtype="4" accel="50000" decel="50000" fill="hold" grpId="0" nodeType="afterEffect" nodePh="1">
                                  <p:stCondLst>
                                    <p:cond delay="0"/>
                                  </p:stCondLst>
                                  <p:endCondLst>
                                    <p:cond evt="begin" delay="0">
                                      <p:tn val="118"/>
                                    </p:cond>
                                  </p:endCondLst>
                                  <p:childTnLst>
                                    <p:set>
                                      <p:cBhvr>
                                        <p:cTn id="119" dur="1" fill="hold">
                                          <p:stCondLst>
                                            <p:cond delay="0"/>
                                          </p:stCondLst>
                                        </p:cTn>
                                        <p:tgtEl>
                                          <p:spTgt spid="85">
                                            <p:txEl>
                                              <p:pRg st="0" end="0"/>
                                            </p:txEl>
                                          </p:spTgt>
                                        </p:tgtEl>
                                        <p:attrNameLst>
                                          <p:attrName>style.visibility</p:attrName>
                                        </p:attrNameLst>
                                      </p:cBhvr>
                                      <p:to>
                                        <p:strVal val="visible"/>
                                      </p:to>
                                    </p:set>
                                    <p:anim calcmode="lin" valueType="num">
                                      <p:cBhvr additive="base">
                                        <p:cTn id="120" dur="500" fill="hold"/>
                                        <p:tgtEl>
                                          <p:spTgt spid="85">
                                            <p:txEl>
                                              <p:pRg st="0" end="0"/>
                                            </p:txEl>
                                          </p:spTgt>
                                        </p:tgtEl>
                                        <p:attrNameLst>
                                          <p:attrName>ppt_x</p:attrName>
                                        </p:attrNameLst>
                                      </p:cBhvr>
                                      <p:tavLst>
                                        <p:tav tm="0">
                                          <p:val>
                                            <p:strVal val="#ppt_x"/>
                                          </p:val>
                                        </p:tav>
                                        <p:tav tm="100000">
                                          <p:val>
                                            <p:strVal val="#ppt_x"/>
                                          </p:val>
                                        </p:tav>
                                      </p:tavLst>
                                    </p:anim>
                                    <p:anim calcmode="lin" valueType="num">
                                      <p:cBhvr additive="base">
                                        <p:cTn id="121" dur="500" fill="hold"/>
                                        <p:tgtEl>
                                          <p:spTgt spid="85">
                                            <p:txEl>
                                              <p:pRg st="0" end="0"/>
                                            </p:txEl>
                                          </p:spTgt>
                                        </p:tgtEl>
                                        <p:attrNameLst>
                                          <p:attrName>ppt_y</p:attrName>
                                        </p:attrNameLst>
                                      </p:cBhvr>
                                      <p:tavLst>
                                        <p:tav tm="0">
                                          <p:val>
                                            <p:strVal val="1+#ppt_h/2"/>
                                          </p:val>
                                        </p:tav>
                                        <p:tav tm="100000">
                                          <p:val>
                                            <p:strVal val="#ppt_y"/>
                                          </p:val>
                                        </p:tav>
                                      </p:tavLst>
                                    </p:anim>
                                  </p:childTnLst>
                                </p:cTn>
                              </p:par>
                            </p:childTnLst>
                          </p:cTn>
                        </p:par>
                        <p:par>
                          <p:cTn id="122" fill="hold">
                            <p:stCondLst>
                              <p:cond delay="10500"/>
                            </p:stCondLst>
                            <p:childTnLst>
                              <p:par>
                                <p:cTn id="123" presetID="2" presetClass="entr" presetSubtype="4" accel="50000" decel="50000" fill="hold" grpId="0" nodeType="afterEffect" nodePh="1">
                                  <p:stCondLst>
                                    <p:cond delay="0"/>
                                  </p:stCondLst>
                                  <p:endCondLst>
                                    <p:cond evt="begin" delay="0">
                                      <p:tn val="123"/>
                                    </p:cond>
                                  </p:endCondLst>
                                  <p:childTnLst>
                                    <p:set>
                                      <p:cBhvr>
                                        <p:cTn id="124" dur="1" fill="hold">
                                          <p:stCondLst>
                                            <p:cond delay="0"/>
                                          </p:stCondLst>
                                        </p:cTn>
                                        <p:tgtEl>
                                          <p:spTgt spid="84">
                                            <p:txEl>
                                              <p:pRg st="0" end="0"/>
                                            </p:txEl>
                                          </p:spTgt>
                                        </p:tgtEl>
                                        <p:attrNameLst>
                                          <p:attrName>style.visibility</p:attrName>
                                        </p:attrNameLst>
                                      </p:cBhvr>
                                      <p:to>
                                        <p:strVal val="visible"/>
                                      </p:to>
                                    </p:set>
                                    <p:anim calcmode="lin" valueType="num">
                                      <p:cBhvr additive="base">
                                        <p:cTn id="125"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8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75" grpId="0"/>
      <p:bldP spid="76"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6"/>
                        </p:tgtEl>
                        <p:attrNameLst>
                          <p:attrName>style.visibility</p:attrName>
                        </p:attrNameLst>
                      </p:cBhvr>
                      <p:to>
                        <p:strVal val="visible"/>
                      </p:to>
                    </p:set>
                    <p:anim calcmode="lin" valueType="num">
                      <p:cBhvr additive="base">
                        <p:cTn dur="500" fill="hold"/>
                        <p:tgtEl>
                          <p:spTgt spid="76"/>
                        </p:tgtEl>
                        <p:attrNameLst>
                          <p:attrName>ppt_x</p:attrName>
                        </p:attrNameLst>
                      </p:cBhvr>
                      <p:tavLst>
                        <p:tav tm="0">
                          <p:val>
                            <p:strVal val="#ppt_x"/>
                          </p:val>
                        </p:tav>
                        <p:tav tm="100000">
                          <p:val>
                            <p:strVal val="#ppt_x"/>
                          </p:val>
                        </p:tav>
                      </p:tavLst>
                    </p:anim>
                    <p:anim calcmode="lin" valueType="num">
                      <p:cBhvr additive="base">
                        <p:cTn dur="500" fill="hold"/>
                        <p:tgtEl>
                          <p:spTgt spid="76"/>
                        </p:tgtEl>
                        <p:attrNameLst>
                          <p:attrName>ppt_y</p:attrName>
                        </p:attrNameLst>
                      </p:cBhvr>
                      <p:tavLst>
                        <p:tav tm="0">
                          <p:val>
                            <p:strVal val="1+#ppt_h/2"/>
                          </p:val>
                        </p:tav>
                        <p:tav tm="100000">
                          <p:val>
                            <p:strVal val="#ppt_y"/>
                          </p:val>
                        </p:tav>
                      </p:tavLst>
                    </p:anim>
                  </p:childTnLst>
                </p:cTn>
              </p:par>
            </p:tnLst>
          </p:tmpl>
        </p:tmplLst>
      </p:bldP>
      <p:bldP spid="77"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7"/>
                        </p:tgtEl>
                        <p:attrNameLst>
                          <p:attrName>style.visibility</p:attrName>
                        </p:attrNameLst>
                      </p:cBhvr>
                      <p:to>
                        <p:strVal val="visible"/>
                      </p:to>
                    </p:set>
                    <p:anim calcmode="lin" valueType="num">
                      <p:cBhvr additive="base">
                        <p:cTn dur="500" fill="hold"/>
                        <p:tgtEl>
                          <p:spTgt spid="77"/>
                        </p:tgtEl>
                        <p:attrNameLst>
                          <p:attrName>ppt_x</p:attrName>
                        </p:attrNameLst>
                      </p:cBhvr>
                      <p:tavLst>
                        <p:tav tm="0">
                          <p:val>
                            <p:strVal val="#ppt_x"/>
                          </p:val>
                        </p:tav>
                        <p:tav tm="100000">
                          <p:val>
                            <p:strVal val="#ppt_x"/>
                          </p:val>
                        </p:tav>
                      </p:tavLst>
                    </p:anim>
                    <p:anim calcmode="lin" valueType="num">
                      <p:cBhvr additive="base">
                        <p:cTn dur="500" fill="hold"/>
                        <p:tgtEl>
                          <p:spTgt spid="77"/>
                        </p:tgtEl>
                        <p:attrNameLst>
                          <p:attrName>ppt_y</p:attrName>
                        </p:attrNameLst>
                      </p:cBhvr>
                      <p:tavLst>
                        <p:tav tm="0">
                          <p:val>
                            <p:strVal val="1+#ppt_h/2"/>
                          </p:val>
                        </p:tav>
                        <p:tav tm="100000">
                          <p:val>
                            <p:strVal val="#ppt_y"/>
                          </p:val>
                        </p:tav>
                      </p:tavLst>
                    </p:anim>
                  </p:childTnLst>
                </p:cTn>
              </p:par>
            </p:tnLst>
          </p:tmpl>
        </p:tmplLst>
      </p:bldP>
      <p:bldP spid="78" grpId="0" animBg="1"/>
      <p:bldP spid="79"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9"/>
                        </p:tgtEl>
                        <p:attrNameLst>
                          <p:attrName>style.visibility</p:attrName>
                        </p:attrNameLst>
                      </p:cBhvr>
                      <p:to>
                        <p:strVal val="visible"/>
                      </p:to>
                    </p:set>
                    <p:animEffect transition="in" filter="wipe(down)">
                      <p:cBhvr>
                        <p:cTn dur="500"/>
                        <p:tgtEl>
                          <p:spTgt spid="79"/>
                        </p:tgtEl>
                      </p:cBhvr>
                    </p:animEffect>
                  </p:childTnLst>
                </p:cTn>
              </p:par>
            </p:tnLst>
          </p:tmpl>
        </p:tmplLst>
      </p:bldP>
      <p:bldP spid="63" grpId="0"/>
      <p:bldP spid="6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4"/>
                        </p:tgtEl>
                        <p:attrNameLst>
                          <p:attrName>style.visibility</p:attrName>
                        </p:attrNameLst>
                      </p:cBhvr>
                      <p:to>
                        <p:strVal val="visible"/>
                      </p:to>
                    </p:set>
                    <p:anim calcmode="lin" valueType="num">
                      <p:cBhvr additive="base">
                        <p:cTn dur="500" fill="hold"/>
                        <p:tgtEl>
                          <p:spTgt spid="64"/>
                        </p:tgtEl>
                        <p:attrNameLst>
                          <p:attrName>ppt_x</p:attrName>
                        </p:attrNameLst>
                      </p:cBhvr>
                      <p:tavLst>
                        <p:tav tm="0">
                          <p:val>
                            <p:strVal val="#ppt_x"/>
                          </p:val>
                        </p:tav>
                        <p:tav tm="100000">
                          <p:val>
                            <p:strVal val="#ppt_x"/>
                          </p:val>
                        </p:tav>
                      </p:tavLst>
                    </p:anim>
                    <p:anim calcmode="lin" valueType="num">
                      <p:cBhvr additive="base">
                        <p:cTn dur="500" fill="hold"/>
                        <p:tgtEl>
                          <p:spTgt spid="64"/>
                        </p:tgtEl>
                        <p:attrNameLst>
                          <p:attrName>ppt_y</p:attrName>
                        </p:attrNameLst>
                      </p:cBhvr>
                      <p:tavLst>
                        <p:tav tm="0">
                          <p:val>
                            <p:strVal val="1+#ppt_h/2"/>
                          </p:val>
                        </p:tav>
                        <p:tav tm="100000">
                          <p:val>
                            <p:strVal val="#ppt_y"/>
                          </p:val>
                        </p:tav>
                      </p:tavLst>
                    </p:anim>
                  </p:childTnLst>
                </p:cTn>
              </p:par>
            </p:tnLst>
          </p:tmpl>
        </p:tmplLst>
      </p:bldP>
      <p:bldP spid="6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5"/>
                        </p:tgtEl>
                        <p:attrNameLst>
                          <p:attrName>style.visibility</p:attrName>
                        </p:attrNameLst>
                      </p:cBhvr>
                      <p:to>
                        <p:strVal val="visible"/>
                      </p:to>
                    </p:set>
                    <p:anim calcmode="lin" valueType="num">
                      <p:cBhvr additive="base">
                        <p:cTn dur="500" fill="hold"/>
                        <p:tgtEl>
                          <p:spTgt spid="65"/>
                        </p:tgtEl>
                        <p:attrNameLst>
                          <p:attrName>ppt_x</p:attrName>
                        </p:attrNameLst>
                      </p:cBhvr>
                      <p:tavLst>
                        <p:tav tm="0">
                          <p:val>
                            <p:strVal val="#ppt_x"/>
                          </p:val>
                        </p:tav>
                        <p:tav tm="100000">
                          <p:val>
                            <p:strVal val="#ppt_x"/>
                          </p:val>
                        </p:tav>
                      </p:tavLst>
                    </p:anim>
                    <p:anim calcmode="lin" valueType="num">
                      <p:cBhvr additive="base">
                        <p:cTn dur="500" fill="hold"/>
                        <p:tgtEl>
                          <p:spTgt spid="65"/>
                        </p:tgtEl>
                        <p:attrNameLst>
                          <p:attrName>ppt_y</p:attrName>
                        </p:attrNameLst>
                      </p:cBhvr>
                      <p:tavLst>
                        <p:tav tm="0">
                          <p:val>
                            <p:strVal val="1+#ppt_h/2"/>
                          </p:val>
                        </p:tav>
                        <p:tav tm="100000">
                          <p:val>
                            <p:strVal val="#ppt_y"/>
                          </p:val>
                        </p:tav>
                      </p:tavLst>
                    </p:anim>
                  </p:childTnLst>
                </p:cTn>
              </p:par>
            </p:tnLst>
          </p:tmpl>
        </p:tmplLst>
      </p:bldP>
      <p:bldP spid="66" grpId="0" animBg="1"/>
      <p:bldP spid="6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67"/>
                        </p:tgtEl>
                        <p:attrNameLst>
                          <p:attrName>style.visibility</p:attrName>
                        </p:attrNameLst>
                      </p:cBhvr>
                      <p:to>
                        <p:strVal val="visible"/>
                      </p:to>
                    </p:set>
                    <p:animEffect transition="in" filter="wipe(down)">
                      <p:cBhvr>
                        <p:cTn dur="500"/>
                        <p:tgtEl>
                          <p:spTgt spid="67"/>
                        </p:tgtEl>
                      </p:cBhvr>
                    </p:animEffect>
                  </p:childTnLst>
                </p:cTn>
              </p:par>
            </p:tnLst>
          </p:tmpl>
        </p:tmplLst>
      </p:bldP>
      <p:bldP spid="68" grpId="0"/>
      <p:bldP spid="69"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1+#ppt_h/2"/>
                          </p:val>
                        </p:tav>
                        <p:tav tm="100000">
                          <p:val>
                            <p:strVal val="#ppt_y"/>
                          </p:val>
                        </p:tav>
                      </p:tavLst>
                    </p:anim>
                  </p:childTnLst>
                </p:cTn>
              </p:par>
            </p:tnLst>
          </p:tmpl>
        </p:tmplLst>
      </p:bldP>
      <p:bldP spid="7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fill="hold"/>
                        <p:tgtEl>
                          <p:spTgt spid="70"/>
                        </p:tgtEl>
                        <p:attrNameLst>
                          <p:attrName>ppt_x</p:attrName>
                        </p:attrNameLst>
                      </p:cBhvr>
                      <p:tavLst>
                        <p:tav tm="0">
                          <p:val>
                            <p:strVal val="#ppt_x"/>
                          </p:val>
                        </p:tav>
                        <p:tav tm="100000">
                          <p:val>
                            <p:strVal val="#ppt_x"/>
                          </p:val>
                        </p:tav>
                      </p:tavLst>
                    </p:anim>
                    <p:anim calcmode="lin" valueType="num">
                      <p:cBhvr additive="base">
                        <p:cTn dur="500" fill="hold"/>
                        <p:tgtEl>
                          <p:spTgt spid="70"/>
                        </p:tgtEl>
                        <p:attrNameLst>
                          <p:attrName>ppt_y</p:attrName>
                        </p:attrNameLst>
                      </p:cBhvr>
                      <p:tavLst>
                        <p:tav tm="0">
                          <p:val>
                            <p:strVal val="1+#ppt_h/2"/>
                          </p:val>
                        </p:tav>
                        <p:tav tm="100000">
                          <p:val>
                            <p:strVal val="#ppt_y"/>
                          </p:val>
                        </p:tav>
                      </p:tavLst>
                    </p:anim>
                  </p:childTnLst>
                </p:cTn>
              </p:par>
            </p:tnLst>
          </p:tmpl>
        </p:tmplLst>
      </p:bldP>
      <p:bldP spid="71" grpId="0" animBg="1"/>
      <p:bldP spid="7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72"/>
                        </p:tgtEl>
                        <p:attrNameLst>
                          <p:attrName>style.visibility</p:attrName>
                        </p:attrNameLst>
                      </p:cBhvr>
                      <p:to>
                        <p:strVal val="visible"/>
                      </p:to>
                    </p:set>
                    <p:animEffect transition="in" filter="wipe(down)">
                      <p:cBhvr>
                        <p:cTn dur="500"/>
                        <p:tgtEl>
                          <p:spTgt spid="72"/>
                        </p:tgtEl>
                      </p:cBhvr>
                    </p:animEffect>
                  </p:childTnLst>
                </p:cTn>
              </p:par>
            </p:tnLst>
          </p:tmpl>
        </p:tmplLst>
      </p:bldP>
      <p:bldP spid="73" grpId="0"/>
      <p:bldP spid="7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74"/>
                        </p:tgtEl>
                        <p:attrNameLst>
                          <p:attrName>style.visibility</p:attrName>
                        </p:attrNameLst>
                      </p:cBhvr>
                      <p:to>
                        <p:strVal val="visible"/>
                      </p:to>
                    </p:set>
                    <p:anim calcmode="lin" valueType="num">
                      <p:cBhvr additive="base">
                        <p:cTn dur="500" fill="hold"/>
                        <p:tgtEl>
                          <p:spTgt spid="74"/>
                        </p:tgtEl>
                        <p:attrNameLst>
                          <p:attrName>ppt_x</p:attrName>
                        </p:attrNameLst>
                      </p:cBhvr>
                      <p:tavLst>
                        <p:tav tm="0">
                          <p:val>
                            <p:strVal val="#ppt_x"/>
                          </p:val>
                        </p:tav>
                        <p:tav tm="100000">
                          <p:val>
                            <p:strVal val="#ppt_x"/>
                          </p:val>
                        </p:tav>
                      </p:tavLst>
                    </p:anim>
                    <p:anim calcmode="lin" valueType="num">
                      <p:cBhvr additive="base">
                        <p:cTn dur="500" fill="hold"/>
                        <p:tgtEl>
                          <p:spTgt spid="74"/>
                        </p:tgtEl>
                        <p:attrNameLst>
                          <p:attrName>ppt_y</p:attrName>
                        </p:attrNameLst>
                      </p:cBhvr>
                      <p:tavLst>
                        <p:tav tm="0">
                          <p:val>
                            <p:strVal val="1+#ppt_h/2"/>
                          </p:val>
                        </p:tav>
                        <p:tav tm="100000">
                          <p:val>
                            <p:strVal val="#ppt_y"/>
                          </p:val>
                        </p:tav>
                      </p:tavLst>
                    </p:anim>
                  </p:childTnLst>
                </p:cTn>
              </p:par>
            </p:tnLst>
          </p:tmpl>
        </p:tmplLst>
      </p:bldP>
      <p:bldP spid="80"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0"/>
                        </p:tgtEl>
                        <p:attrNameLst>
                          <p:attrName>style.visibility</p:attrName>
                        </p:attrNameLst>
                      </p:cBhvr>
                      <p:to>
                        <p:strVal val="visible"/>
                      </p:to>
                    </p:set>
                    <p:anim calcmode="lin" valueType="num">
                      <p:cBhvr additive="base">
                        <p:cTn dur="500" fill="hold"/>
                        <p:tgtEl>
                          <p:spTgt spid="80"/>
                        </p:tgtEl>
                        <p:attrNameLst>
                          <p:attrName>ppt_x</p:attrName>
                        </p:attrNameLst>
                      </p:cBhvr>
                      <p:tavLst>
                        <p:tav tm="0">
                          <p:val>
                            <p:strVal val="#ppt_x"/>
                          </p:val>
                        </p:tav>
                        <p:tav tm="100000">
                          <p:val>
                            <p:strVal val="#ppt_x"/>
                          </p:val>
                        </p:tav>
                      </p:tavLst>
                    </p:anim>
                    <p:anim calcmode="lin" valueType="num">
                      <p:cBhvr additive="base">
                        <p:cTn dur="500" fill="hold"/>
                        <p:tgtEl>
                          <p:spTgt spid="80"/>
                        </p:tgtEl>
                        <p:attrNameLst>
                          <p:attrName>ppt_y</p:attrName>
                        </p:attrNameLst>
                      </p:cBhvr>
                      <p:tavLst>
                        <p:tav tm="0">
                          <p:val>
                            <p:strVal val="1+#ppt_h/2"/>
                          </p:val>
                        </p:tav>
                        <p:tav tm="100000">
                          <p:val>
                            <p:strVal val="#ppt_y"/>
                          </p:val>
                        </p:tav>
                      </p:tavLst>
                    </p:anim>
                  </p:childTnLst>
                </p:cTn>
              </p:par>
            </p:tnLst>
          </p:tmpl>
        </p:tmplLst>
      </p:bldP>
      <p:bldP spid="81" grpId="0" animBg="1"/>
      <p:bldP spid="82"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p:bldP spid="84"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4"/>
                        </p:tgtEl>
                        <p:attrNameLst>
                          <p:attrName>style.visibility</p:attrName>
                        </p:attrNameLst>
                      </p:cBhvr>
                      <p:to>
                        <p:strVal val="visible"/>
                      </p:to>
                    </p:set>
                    <p:anim calcmode="lin" valueType="num">
                      <p:cBhvr additive="base">
                        <p:cTn dur="500" fill="hold"/>
                        <p:tgtEl>
                          <p:spTgt spid="84"/>
                        </p:tgtEl>
                        <p:attrNameLst>
                          <p:attrName>ppt_x</p:attrName>
                        </p:attrNameLst>
                      </p:cBhvr>
                      <p:tavLst>
                        <p:tav tm="0">
                          <p:val>
                            <p:strVal val="#ppt_x"/>
                          </p:val>
                        </p:tav>
                        <p:tav tm="100000">
                          <p:val>
                            <p:strVal val="#ppt_x"/>
                          </p:val>
                        </p:tav>
                      </p:tavLst>
                    </p:anim>
                    <p:anim calcmode="lin" valueType="num">
                      <p:cBhvr additive="base">
                        <p:cTn dur="500" fill="hold"/>
                        <p:tgtEl>
                          <p:spTgt spid="84"/>
                        </p:tgtEl>
                        <p:attrNameLst>
                          <p:attrName>ppt_y</p:attrName>
                        </p:attrNameLst>
                      </p:cBhvr>
                      <p:tavLst>
                        <p:tav tm="0">
                          <p:val>
                            <p:strVal val="1+#ppt_h/2"/>
                          </p:val>
                        </p:tav>
                        <p:tav tm="100000">
                          <p:val>
                            <p:strVal val="#ppt_y"/>
                          </p:val>
                        </p:tav>
                      </p:tavLst>
                    </p:anim>
                  </p:childTnLst>
                </p:cTn>
              </p:par>
            </p:tnLst>
          </p:tmpl>
        </p:tmplLst>
      </p:bldP>
      <p:bldP spid="85" grpId="0" build="p">
        <p:tmplLst>
          <p:tmpl lvl="1">
            <p:tnLst>
              <p:par>
                <p:cTn presetID="2" presetClass="entr" presetSubtype="4" accel="50000" decel="50000" fill="hold" nodeType="afterEffect" nodePh="1">
                  <p:stCondLst>
                    <p:cond delay="0"/>
                  </p:stCondLst>
                  <p:endCondLst>
                    <p:cond evt="begin" delay="0"/>
                  </p:endCondLst>
                  <p:childTnLst>
                    <p:set>
                      <p:cBhvr>
                        <p:cTn dur="1" fill="hold">
                          <p:stCondLst>
                            <p:cond delay="0"/>
                          </p:stCondLst>
                        </p:cTn>
                        <p:tgtEl>
                          <p:spTgt spid="85"/>
                        </p:tgtEl>
                        <p:attrNameLst>
                          <p:attrName>style.visibility</p:attrName>
                        </p:attrNameLst>
                      </p:cBhvr>
                      <p:to>
                        <p:strVal val="visible"/>
                      </p:to>
                    </p:set>
                    <p:anim calcmode="lin" valueType="num">
                      <p:cBhvr additive="base">
                        <p:cTn dur="500" fill="hold"/>
                        <p:tgtEl>
                          <p:spTgt spid="85"/>
                        </p:tgtEl>
                        <p:attrNameLst>
                          <p:attrName>ppt_x</p:attrName>
                        </p:attrNameLst>
                      </p:cBhvr>
                      <p:tavLst>
                        <p:tav tm="0">
                          <p:val>
                            <p:strVal val="#ppt_x"/>
                          </p:val>
                        </p:tav>
                        <p:tav tm="100000">
                          <p:val>
                            <p:strVal val="#ppt_x"/>
                          </p:val>
                        </p:tav>
                      </p:tavLst>
                    </p:anim>
                    <p:anim calcmode="lin" valueType="num">
                      <p:cBhvr additive="base">
                        <p:cTn dur="500" fill="hold"/>
                        <p:tgtEl>
                          <p:spTgt spid="85"/>
                        </p:tgtEl>
                        <p:attrNameLst>
                          <p:attrName>ppt_y</p:attrName>
                        </p:attrNameLst>
                      </p:cBhvr>
                      <p:tavLst>
                        <p:tav tm="0">
                          <p:val>
                            <p:strVal val="1+#ppt_h/2"/>
                          </p:val>
                        </p:tav>
                        <p:tav tm="100000">
                          <p:val>
                            <p:strVal val="#ppt_y"/>
                          </p:val>
                        </p:tav>
                      </p:tavLst>
                    </p:anim>
                  </p:childTnLst>
                </p:cTn>
              </p:par>
            </p:tnLst>
          </p:tmpl>
        </p:tmplLst>
      </p:bldP>
      <p:bldP spid="86" grpId="0" animBg="1"/>
      <p:bldP spid="87" grpId="0" build="p">
        <p:tmplLst>
          <p:tmpl lvl="1">
            <p:tnLst>
              <p:par>
                <p:cTn presetID="22" presetClass="entr" presetSubtype="4" fill="hold" nodeType="afterEffect" nodePh="1">
                  <p:stCondLst>
                    <p:cond delay="0"/>
                  </p:stCondLst>
                  <p:endCondLst>
                    <p:cond evt="begin" delay="0"/>
                  </p:endCondLst>
                  <p:childTnLst>
                    <p:set>
                      <p:cBhvr>
                        <p:cTn dur="1" fill="hold">
                          <p:stCondLst>
                            <p:cond delay="0"/>
                          </p:stCondLst>
                        </p:cTn>
                        <p:tgtEl>
                          <p:spTgt spid="87"/>
                        </p:tgtEl>
                        <p:attrNameLst>
                          <p:attrName>style.visibility</p:attrName>
                        </p:attrNameLst>
                      </p:cBhvr>
                      <p:to>
                        <p:strVal val="visible"/>
                      </p:to>
                    </p:set>
                    <p:animEffect transition="in" filter="wipe(down)">
                      <p:cBhvr>
                        <p:cTn dur="500"/>
                        <p:tgtEl>
                          <p:spTgt spid="87"/>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slideLayout" Target="../slideLayouts/slideLayout10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2.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theme" Target="../theme/theme5.xml"/><Relationship Id="rId5" Type="http://schemas.openxmlformats.org/officeDocument/2006/relationships/slideLayout" Target="../slideLayouts/slideLayout114.xml"/><Relationship Id="rId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21" Type="http://schemas.openxmlformats.org/officeDocument/2006/relationships/theme" Target="../theme/theme6.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sz="2800" b="1">
                <a:solidFill>
                  <a:schemeClr val="dk1"/>
                </a:solidFill>
                <a:latin typeface="Hanken Grotesk"/>
                <a:ea typeface="Hanken Grotesk"/>
                <a:cs typeface="Hanken Grotesk"/>
                <a:sym typeface="Hanken Grotesk"/>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marL="914400" lvl="1"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marL="1371600" lvl="2"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marL="1828800" lvl="3"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marL="2286000" lvl="4"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marL="2743200" lvl="5"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marL="3200400" lvl="6"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marL="3657600" lvl="7"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marL="4114800" lvl="8" indent="-3175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777" r:id="rId25"/>
    <p:sldLayoutId id="2147483778" r:id="rId26"/>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4"/>
          <p:cNvSpPr txBox="1">
            <a:spLocks noGrp="1"/>
          </p:cNvSpPr>
          <p:nvPr>
            <p:ph type="title"/>
          </p:nvPr>
        </p:nvSpPr>
        <p:spPr>
          <a:xfrm>
            <a:off x="991800" y="530175"/>
            <a:ext cx="7160400" cy="4875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9pPr>
          </a:lstStyle>
          <a:p>
            <a:endParaRPr/>
          </a:p>
        </p:txBody>
      </p:sp>
      <p:sp>
        <p:nvSpPr>
          <p:cNvPr id="7" name="Google Shape;7;p74"/>
          <p:cNvSpPr txBox="1">
            <a:spLocks noGrp="1"/>
          </p:cNvSpPr>
          <p:nvPr>
            <p:ph type="body" idx="1"/>
          </p:nvPr>
        </p:nvSpPr>
        <p:spPr>
          <a:xfrm>
            <a:off x="991800" y="1340600"/>
            <a:ext cx="7160400" cy="3272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Char char="■"/>
              <a:defRPr sz="1400" b="0" i="0" u="none" strike="noStrike" cap="none">
                <a:solidFill>
                  <a:schemeClr val="dk1"/>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1751267178"/>
      </p:ext>
    </p:extLst>
  </p:cSld>
  <p:clrMap bg1="lt1" tx1="dk1" bg2="dk2"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75141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 id="2147483855" r:id="rId45"/>
    <p:sldLayoutId id="2147483856" r:id="rId46"/>
    <p:sldLayoutId id="2147483857" r:id="rId4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7029450" y="3809"/>
            <a:ext cx="913924" cy="5139690"/>
          </a:xfrm>
          <a:custGeom>
            <a:avLst/>
            <a:gdLst/>
            <a:ahLst/>
            <a:cxnLst/>
            <a:rect l="l" t="t" r="r" b="b"/>
            <a:pathLst>
              <a:path w="1218565" h="6852920">
                <a:moveTo>
                  <a:pt x="0" y="0"/>
                </a:moveTo>
                <a:lnTo>
                  <a:pt x="1218296" y="6852920"/>
                </a:lnTo>
              </a:path>
            </a:pathLst>
          </a:custGeom>
          <a:ln w="10160">
            <a:solidFill>
              <a:srgbClr val="BEBEBE"/>
            </a:solidFill>
          </a:ln>
        </p:spPr>
        <p:txBody>
          <a:bodyPr wrap="square" lIns="0" tIns="0" rIns="0" bIns="0" rtlCol="0"/>
          <a:lstStyle/>
          <a:p>
            <a:endParaRPr sz="1050"/>
          </a:p>
        </p:txBody>
      </p:sp>
      <p:sp>
        <p:nvSpPr>
          <p:cNvPr id="17" name="bg object 17"/>
          <p:cNvSpPr/>
          <p:nvPr/>
        </p:nvSpPr>
        <p:spPr>
          <a:xfrm>
            <a:off x="5575816" y="2764048"/>
            <a:ext cx="3568541" cy="2379821"/>
          </a:xfrm>
          <a:custGeom>
            <a:avLst/>
            <a:gdLst/>
            <a:ahLst/>
            <a:cxnLst/>
            <a:rect l="l" t="t" r="r" b="b"/>
            <a:pathLst>
              <a:path w="4758055" h="3173095">
                <a:moveTo>
                  <a:pt x="4757579" y="0"/>
                </a:moveTo>
                <a:lnTo>
                  <a:pt x="0" y="3172603"/>
                </a:lnTo>
              </a:path>
            </a:pathLst>
          </a:custGeom>
          <a:ln w="10160">
            <a:solidFill>
              <a:srgbClr val="D9D9D9"/>
            </a:solidFill>
          </a:ln>
        </p:spPr>
        <p:txBody>
          <a:bodyPr wrap="square" lIns="0" tIns="0" rIns="0" bIns="0" rtlCol="0"/>
          <a:lstStyle/>
          <a:p>
            <a:endParaRPr sz="1050"/>
          </a:p>
        </p:txBody>
      </p:sp>
      <p:sp>
        <p:nvSpPr>
          <p:cNvPr id="18" name="bg object 18"/>
          <p:cNvSpPr/>
          <p:nvPr/>
        </p:nvSpPr>
        <p:spPr>
          <a:xfrm>
            <a:off x="6888479" y="0"/>
            <a:ext cx="2255520" cy="5143500"/>
          </a:xfrm>
          <a:custGeom>
            <a:avLst/>
            <a:gdLst/>
            <a:ahLst/>
            <a:cxnLst/>
            <a:rect l="l" t="t" r="r" b="b"/>
            <a:pathLst>
              <a:path w="3007359" h="6858000">
                <a:moveTo>
                  <a:pt x="3007359" y="0"/>
                </a:moveTo>
                <a:lnTo>
                  <a:pt x="2042515" y="0"/>
                </a:lnTo>
                <a:lnTo>
                  <a:pt x="0" y="6858000"/>
                </a:lnTo>
                <a:lnTo>
                  <a:pt x="3007359" y="6858000"/>
                </a:lnTo>
                <a:lnTo>
                  <a:pt x="3007359" y="0"/>
                </a:lnTo>
                <a:close/>
              </a:path>
            </a:pathLst>
          </a:custGeom>
          <a:solidFill>
            <a:srgbClr val="90C225">
              <a:alpha val="30194"/>
            </a:srgbClr>
          </a:solidFill>
        </p:spPr>
        <p:txBody>
          <a:bodyPr wrap="square" lIns="0" tIns="0" rIns="0" bIns="0" rtlCol="0"/>
          <a:lstStyle/>
          <a:p>
            <a:endParaRPr sz="1050"/>
          </a:p>
        </p:txBody>
      </p:sp>
      <p:sp>
        <p:nvSpPr>
          <p:cNvPr id="19" name="bg object 19"/>
          <p:cNvSpPr/>
          <p:nvPr/>
        </p:nvSpPr>
        <p:spPr>
          <a:xfrm>
            <a:off x="7202242" y="0"/>
            <a:ext cx="1942148" cy="5143500"/>
          </a:xfrm>
          <a:custGeom>
            <a:avLst/>
            <a:gdLst/>
            <a:ahLst/>
            <a:cxnLst/>
            <a:rect l="l" t="t" r="r" b="b"/>
            <a:pathLst>
              <a:path w="2589529" h="6858000">
                <a:moveTo>
                  <a:pt x="2589009" y="0"/>
                </a:moveTo>
                <a:lnTo>
                  <a:pt x="0" y="0"/>
                </a:lnTo>
                <a:lnTo>
                  <a:pt x="1208709" y="6858000"/>
                </a:lnTo>
                <a:lnTo>
                  <a:pt x="2589009" y="6858000"/>
                </a:lnTo>
                <a:lnTo>
                  <a:pt x="2589009" y="0"/>
                </a:lnTo>
                <a:close/>
              </a:path>
            </a:pathLst>
          </a:custGeom>
          <a:solidFill>
            <a:srgbClr val="90C225">
              <a:alpha val="19999"/>
            </a:srgbClr>
          </a:solidFill>
        </p:spPr>
        <p:txBody>
          <a:bodyPr wrap="square" lIns="0" tIns="0" rIns="0" bIns="0" rtlCol="0"/>
          <a:lstStyle/>
          <a:p>
            <a:endParaRPr sz="1050"/>
          </a:p>
        </p:txBody>
      </p:sp>
      <p:sp>
        <p:nvSpPr>
          <p:cNvPr id="20" name="bg object 20"/>
          <p:cNvSpPr/>
          <p:nvPr/>
        </p:nvSpPr>
        <p:spPr>
          <a:xfrm>
            <a:off x="6697980" y="2286000"/>
            <a:ext cx="2446496" cy="2857500"/>
          </a:xfrm>
          <a:custGeom>
            <a:avLst/>
            <a:gdLst/>
            <a:ahLst/>
            <a:cxnLst/>
            <a:rect l="l" t="t" r="r" b="b"/>
            <a:pathLst>
              <a:path w="3261995" h="3810000">
                <a:moveTo>
                  <a:pt x="3261372" y="0"/>
                </a:moveTo>
                <a:lnTo>
                  <a:pt x="0" y="3810000"/>
                </a:lnTo>
                <a:lnTo>
                  <a:pt x="3261372" y="3810000"/>
                </a:lnTo>
                <a:lnTo>
                  <a:pt x="3261372" y="0"/>
                </a:lnTo>
                <a:close/>
              </a:path>
            </a:pathLst>
          </a:custGeom>
          <a:solidFill>
            <a:srgbClr val="539F20">
              <a:alpha val="72157"/>
            </a:srgbClr>
          </a:solidFill>
        </p:spPr>
        <p:txBody>
          <a:bodyPr wrap="square" lIns="0" tIns="0" rIns="0" bIns="0" rtlCol="0"/>
          <a:lstStyle/>
          <a:p>
            <a:endParaRPr sz="1050"/>
          </a:p>
        </p:txBody>
      </p:sp>
      <p:sp>
        <p:nvSpPr>
          <p:cNvPr id="21" name="bg object 21"/>
          <p:cNvSpPr/>
          <p:nvPr/>
        </p:nvSpPr>
        <p:spPr>
          <a:xfrm>
            <a:off x="7005523" y="0"/>
            <a:ext cx="2138839" cy="5143500"/>
          </a:xfrm>
          <a:custGeom>
            <a:avLst/>
            <a:gdLst/>
            <a:ahLst/>
            <a:cxnLst/>
            <a:rect l="l" t="t" r="r" b="b"/>
            <a:pathLst>
              <a:path w="2851784" h="6858000">
                <a:moveTo>
                  <a:pt x="2851302" y="0"/>
                </a:moveTo>
                <a:lnTo>
                  <a:pt x="0" y="0"/>
                </a:lnTo>
                <a:lnTo>
                  <a:pt x="2467648" y="6858000"/>
                </a:lnTo>
                <a:lnTo>
                  <a:pt x="2851302" y="6858000"/>
                </a:lnTo>
                <a:lnTo>
                  <a:pt x="2851302" y="0"/>
                </a:lnTo>
                <a:close/>
              </a:path>
            </a:pathLst>
          </a:custGeom>
          <a:solidFill>
            <a:srgbClr val="3E7818">
              <a:alpha val="70195"/>
            </a:srgbClr>
          </a:solidFill>
        </p:spPr>
        <p:txBody>
          <a:bodyPr wrap="square" lIns="0" tIns="0" rIns="0" bIns="0" rtlCol="0"/>
          <a:lstStyle/>
          <a:p>
            <a:endParaRPr sz="1050"/>
          </a:p>
        </p:txBody>
      </p:sp>
      <p:sp>
        <p:nvSpPr>
          <p:cNvPr id="22" name="bg object 22"/>
          <p:cNvSpPr/>
          <p:nvPr/>
        </p:nvSpPr>
        <p:spPr>
          <a:xfrm>
            <a:off x="8176259" y="0"/>
            <a:ext cx="967740" cy="5143500"/>
          </a:xfrm>
          <a:custGeom>
            <a:avLst/>
            <a:gdLst/>
            <a:ahLst/>
            <a:cxnLst/>
            <a:rect l="l" t="t" r="r" b="b"/>
            <a:pathLst>
              <a:path w="1290320" h="6858000">
                <a:moveTo>
                  <a:pt x="1290319" y="0"/>
                </a:moveTo>
                <a:lnTo>
                  <a:pt x="1018400" y="0"/>
                </a:lnTo>
                <a:lnTo>
                  <a:pt x="0" y="6858000"/>
                </a:lnTo>
                <a:lnTo>
                  <a:pt x="1290319" y="6858000"/>
                </a:lnTo>
                <a:lnTo>
                  <a:pt x="1290319" y="0"/>
                </a:lnTo>
                <a:close/>
              </a:path>
            </a:pathLst>
          </a:custGeom>
          <a:solidFill>
            <a:srgbClr val="C0E374">
              <a:alpha val="70195"/>
            </a:srgbClr>
          </a:solidFill>
        </p:spPr>
        <p:txBody>
          <a:bodyPr wrap="square" lIns="0" tIns="0" rIns="0" bIns="0" rtlCol="0"/>
          <a:lstStyle/>
          <a:p>
            <a:endParaRPr sz="1050"/>
          </a:p>
        </p:txBody>
      </p:sp>
      <p:sp>
        <p:nvSpPr>
          <p:cNvPr id="23" name="bg object 23"/>
          <p:cNvSpPr/>
          <p:nvPr/>
        </p:nvSpPr>
        <p:spPr>
          <a:xfrm>
            <a:off x="8207968" y="0"/>
            <a:ext cx="936308" cy="5143500"/>
          </a:xfrm>
          <a:custGeom>
            <a:avLst/>
            <a:gdLst/>
            <a:ahLst/>
            <a:cxnLst/>
            <a:rect l="l" t="t" r="r" b="b"/>
            <a:pathLst>
              <a:path w="1248409" h="6858000">
                <a:moveTo>
                  <a:pt x="1248041" y="0"/>
                </a:moveTo>
                <a:lnTo>
                  <a:pt x="0" y="0"/>
                </a:lnTo>
                <a:lnTo>
                  <a:pt x="1107617" y="6858000"/>
                </a:lnTo>
                <a:lnTo>
                  <a:pt x="1248041" y="6858000"/>
                </a:lnTo>
                <a:lnTo>
                  <a:pt x="1248041" y="0"/>
                </a:lnTo>
                <a:close/>
              </a:path>
            </a:pathLst>
          </a:custGeom>
          <a:solidFill>
            <a:srgbClr val="90C225">
              <a:alpha val="65098"/>
            </a:srgbClr>
          </a:solidFill>
        </p:spPr>
        <p:txBody>
          <a:bodyPr wrap="square" lIns="0" tIns="0" rIns="0" bIns="0" rtlCol="0"/>
          <a:lstStyle/>
          <a:p>
            <a:endParaRPr sz="1050"/>
          </a:p>
        </p:txBody>
      </p:sp>
      <p:sp>
        <p:nvSpPr>
          <p:cNvPr id="24" name="bg object 24"/>
          <p:cNvSpPr/>
          <p:nvPr/>
        </p:nvSpPr>
        <p:spPr>
          <a:xfrm>
            <a:off x="7780021" y="2689859"/>
            <a:ext cx="1363979" cy="2453640"/>
          </a:xfrm>
          <a:custGeom>
            <a:avLst/>
            <a:gdLst/>
            <a:ahLst/>
            <a:cxnLst/>
            <a:rect l="l" t="t" r="r" b="b"/>
            <a:pathLst>
              <a:path w="1818640" h="3271520">
                <a:moveTo>
                  <a:pt x="1818639" y="0"/>
                </a:moveTo>
                <a:lnTo>
                  <a:pt x="0" y="3271520"/>
                </a:lnTo>
                <a:lnTo>
                  <a:pt x="1818639" y="3271520"/>
                </a:lnTo>
                <a:lnTo>
                  <a:pt x="1818639" y="0"/>
                </a:lnTo>
                <a:close/>
              </a:path>
            </a:pathLst>
          </a:custGeom>
          <a:solidFill>
            <a:srgbClr val="90C225">
              <a:alpha val="79998"/>
            </a:srgbClr>
          </a:solidFill>
        </p:spPr>
        <p:txBody>
          <a:bodyPr wrap="square" lIns="0" tIns="0" rIns="0" bIns="0" rtlCol="0"/>
          <a:lstStyle/>
          <a:p>
            <a:endParaRPr sz="1050"/>
          </a:p>
        </p:txBody>
      </p:sp>
      <p:sp>
        <p:nvSpPr>
          <p:cNvPr id="2" name="Holder 2"/>
          <p:cNvSpPr>
            <a:spLocks noGrp="1"/>
          </p:cNvSpPr>
          <p:nvPr>
            <p:ph type="title"/>
          </p:nvPr>
        </p:nvSpPr>
        <p:spPr>
          <a:xfrm>
            <a:off x="59311" y="85363"/>
            <a:ext cx="9025377" cy="492443"/>
          </a:xfrm>
          <a:prstGeom prst="rect">
            <a:avLst/>
          </a:prstGeom>
        </p:spPr>
        <p:txBody>
          <a:bodyPr wrap="square" lIns="0" tIns="0" rIns="0" bIns="0">
            <a:spAutoFit/>
          </a:bodyPr>
          <a:lstStyle>
            <a:lvl1pPr>
              <a:defRPr sz="3200" b="1" i="0">
                <a:solidFill>
                  <a:srgbClr val="00AF50"/>
                </a:solidFill>
                <a:latin typeface="Trebuchet MS"/>
                <a:cs typeface="Trebuchet MS"/>
              </a:defRPr>
            </a:lvl1pPr>
          </a:lstStyle>
          <a:p>
            <a:endParaRPr/>
          </a:p>
        </p:txBody>
      </p:sp>
      <p:sp>
        <p:nvSpPr>
          <p:cNvPr id="3" name="Holder 3"/>
          <p:cNvSpPr>
            <a:spLocks noGrp="1"/>
          </p:cNvSpPr>
          <p:nvPr>
            <p:ph type="body" idx="1"/>
          </p:nvPr>
        </p:nvSpPr>
        <p:spPr>
          <a:xfrm>
            <a:off x="287585" y="2064896"/>
            <a:ext cx="7039451" cy="284693"/>
          </a:xfrm>
          <a:prstGeom prst="rect">
            <a:avLst/>
          </a:prstGeom>
        </p:spPr>
        <p:txBody>
          <a:bodyPr wrap="square" lIns="0" tIns="0" rIns="0" bIns="0">
            <a:spAutoFit/>
          </a:bodyPr>
          <a:lstStyle>
            <a:lvl1pPr>
              <a:defRPr sz="185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3108960" y="4783455"/>
            <a:ext cx="2926080" cy="215444"/>
          </a:xfrm>
          <a:prstGeom prst="rect">
            <a:avLst/>
          </a:prstGeom>
        </p:spPr>
        <p:txBody>
          <a:bodyPr wrap="square" lIns="0" tIns="0" rIns="0" bIns="0">
            <a:spAutoFit/>
          </a:bodyPr>
          <a:lstStyle>
            <a:lvl1pPr algn="ctr">
              <a:defRPr>
                <a:solidFill>
                  <a:schemeClr val="tx1">
                    <a:tint val="75000"/>
                  </a:schemeClr>
                </a:solidFill>
              </a:defRPr>
            </a:lvl1pPr>
          </a:lstStyle>
          <a:p>
            <a:r>
              <a:rPr lang="en-CA"/>
              <a:t>Neel Majumder, MHI, CPHIMS-CA</a:t>
            </a:r>
            <a:endParaRPr/>
          </a:p>
        </p:txBody>
      </p:sp>
      <p:sp>
        <p:nvSpPr>
          <p:cNvPr id="5" name="Holder 5"/>
          <p:cNvSpPr>
            <a:spLocks noGrp="1"/>
          </p:cNvSpPr>
          <p:nvPr>
            <p:ph type="dt" sz="half" idx="6"/>
          </p:nvPr>
        </p:nvSpPr>
        <p:spPr>
          <a:xfrm>
            <a:off x="457200" y="4783455"/>
            <a:ext cx="2103120" cy="215444"/>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a:xfrm>
            <a:off x="6583680" y="4783455"/>
            <a:ext cx="210312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03098331"/>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Lst>
  <p:hf hdr="0" dt="0"/>
  <p:txStyles>
    <p:titleStyle>
      <a:lvl1pPr>
        <a:defRPr>
          <a:latin typeface="+mj-lt"/>
          <a:ea typeface="+mj-ea"/>
          <a:cs typeface="+mj-cs"/>
        </a:defRPr>
      </a:lvl1pPr>
    </p:titleStyle>
    <p:body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1714500"/>
            <a:ext cx="7290055" cy="301752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endParaRPr lang="en-US" dirty="0"/>
          </a:p>
        </p:txBody>
      </p:sp>
      <p:sp>
        <p:nvSpPr>
          <p:cNvPr id="5" name="Footer Placeholder 4"/>
          <p:cNvSpPr>
            <a:spLocks noGrp="1"/>
          </p:cNvSpPr>
          <p:nvPr>
            <p:ph type="ftr" sz="quarter" idx="3"/>
          </p:nvPr>
        </p:nvSpPr>
        <p:spPr>
          <a:xfrm>
            <a:off x="3632200"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r>
              <a:rPr lang="en-US"/>
              <a:t>Neel Majumder, MHI, CPHIMS-CA</a:t>
            </a:r>
            <a:endParaRPr lang="en-US" dirty="0"/>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pPr marL="0" lvl="0" indent="0" algn="r" rtl="0">
              <a:spcBef>
                <a:spcPts val="0"/>
              </a:spcBef>
              <a:spcAft>
                <a:spcPts val="0"/>
              </a:spcAft>
              <a:buNone/>
            </a:pPr>
            <a:fld id="{00000000-1234-1234-1234-123412341234}" type="slidenum">
              <a:rPr lang="en-GB" smtClean="0"/>
              <a:t>‹#›</a:t>
            </a:fld>
            <a:endParaRPr lang="en-GB"/>
          </a:p>
        </p:txBody>
      </p:sp>
      <p:cxnSp>
        <p:nvCxnSpPr>
          <p:cNvPr id="7" name="Straight Connector 6"/>
          <p:cNvCxnSpPr/>
          <p:nvPr/>
        </p:nvCxnSpPr>
        <p:spPr>
          <a:xfrm flipV="1">
            <a:off x="571500" y="61974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039072"/>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1" r:id="rId17"/>
    <p:sldLayoutId id="2147483912" r:id="rId18"/>
    <p:sldLayoutId id="2147483915" r:id="rId19"/>
    <p:sldLayoutId id="2147483916" r:id="rId20"/>
  </p:sldLayoutIdLst>
  <p:hf hdr="0" dt="0"/>
  <p:txStyles>
    <p:titleStyle>
      <a:lvl1pPr algn="l" defTabSz="685800" rtl="0" eaLnBrk="1" latinLnBrk="0" hangingPunct="1">
        <a:lnSpc>
          <a:spcPct val="80000"/>
        </a:lnSpc>
        <a:spcBef>
          <a:spcPct val="0"/>
        </a:spcBef>
        <a:buNone/>
        <a:defRPr sz="3750" kern="1200" cap="all"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1"/>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6.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0.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ags" Target="../tags/tag1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8.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16.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3" Type="http://schemas.openxmlformats.org/officeDocument/2006/relationships/hyperlink" Target="http://www.hl7.org/" TargetMode="External"/><Relationship Id="rId2" Type="http://schemas.openxmlformats.org/officeDocument/2006/relationships/slideLayout" Target="../slideLayouts/slideLayout116.xml"/><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9.xml"/><Relationship Id="rId1" Type="http://schemas.openxmlformats.org/officeDocument/2006/relationships/tags" Target="../tags/tag1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1.xml"/><Relationship Id="rId1" Type="http://schemas.openxmlformats.org/officeDocument/2006/relationships/tags" Target="../tags/tag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8.xml"/><Relationship Id="rId1" Type="http://schemas.openxmlformats.org/officeDocument/2006/relationships/tags" Target="../tags/tag2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6.xml"/><Relationship Id="rId1" Type="http://schemas.openxmlformats.org/officeDocument/2006/relationships/tags" Target="../tags/tag2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6.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116.xml"/><Relationship Id="rId1" Type="http://schemas.openxmlformats.org/officeDocument/2006/relationships/tags" Target="../tags/tag2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2.xml"/><Relationship Id="rId1" Type="http://schemas.openxmlformats.org/officeDocument/2006/relationships/tags" Target="../tags/tag2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3.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9.xml"/><Relationship Id="rId1" Type="http://schemas.openxmlformats.org/officeDocument/2006/relationships/tags" Target="../tags/tag2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2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4.xml"/><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7.xml"/><Relationship Id="rId7" Type="http://schemas.openxmlformats.org/officeDocument/2006/relationships/diagramColors" Target="../diagrams/colors1.xml"/><Relationship Id="rId2" Type="http://schemas.openxmlformats.org/officeDocument/2006/relationships/slideLayout" Target="../slideLayouts/slideLayout120.xml"/><Relationship Id="rId1" Type="http://schemas.openxmlformats.org/officeDocument/2006/relationships/tags" Target="../tags/tag2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4.xml"/><Relationship Id="rId1" Type="http://schemas.openxmlformats.org/officeDocument/2006/relationships/tags" Target="../tags/tag29.xml"/><Relationship Id="rId4" Type="http://schemas.openxmlformats.org/officeDocument/2006/relationships/image" Target="../media/image23.jp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4.xml"/><Relationship Id="rId1" Type="http://schemas.openxmlformats.org/officeDocument/2006/relationships/tags" Target="../tags/tag30.xm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9.xml"/><Relationship Id="rId1" Type="http://schemas.openxmlformats.org/officeDocument/2006/relationships/tags" Target="../tags/tag3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37.xml"/><Relationship Id="rId1" Type="http://schemas.openxmlformats.org/officeDocument/2006/relationships/tags" Target="../tags/tag3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3.xml"/><Relationship Id="rId1" Type="http://schemas.openxmlformats.org/officeDocument/2006/relationships/tags" Target="../tags/tag3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3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4.xml"/><Relationship Id="rId1" Type="http://schemas.openxmlformats.org/officeDocument/2006/relationships/tags" Target="../tags/tag35.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4.xml"/><Relationship Id="rId1" Type="http://schemas.openxmlformats.org/officeDocument/2006/relationships/tags" Target="../tags/tag36.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16.xml"/><Relationship Id="rId1" Type="http://schemas.openxmlformats.org/officeDocument/2006/relationships/tags" Target="../tags/tag3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0.xml"/><Relationship Id="rId1" Type="http://schemas.openxmlformats.org/officeDocument/2006/relationships/tags" Target="../tags/tag38.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39.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10.xml"/><Relationship Id="rId1" Type="http://schemas.openxmlformats.org/officeDocument/2006/relationships/tags" Target="../tags/tag40.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11.xml"/><Relationship Id="rId1" Type="http://schemas.openxmlformats.org/officeDocument/2006/relationships/tags" Target="../tags/tag41.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9.xml"/><Relationship Id="rId1" Type="http://schemas.openxmlformats.org/officeDocument/2006/relationships/tags" Target="../tags/tag6.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16.xml"/><Relationship Id="rId1" Type="http://schemas.openxmlformats.org/officeDocument/2006/relationships/tags" Target="../tags/tag4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4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20.xml"/><Relationship Id="rId1" Type="http://schemas.openxmlformats.org/officeDocument/2006/relationships/tags" Target="../tags/tag4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45.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slideLayout" Target="../slideLayouts/slideLayout120.xml"/><Relationship Id="rId1" Type="http://schemas.openxmlformats.org/officeDocument/2006/relationships/tags" Target="../tags/tag46.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47.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48.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49.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50.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5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8.xml"/><Relationship Id="rId1" Type="http://schemas.openxmlformats.org/officeDocument/2006/relationships/tags" Target="../tags/tag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5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5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5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0.xml"/><Relationship Id="rId1" Type="http://schemas.openxmlformats.org/officeDocument/2006/relationships/tags" Target="../tags/tag5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0.xml"/><Relationship Id="rId1" Type="http://schemas.openxmlformats.org/officeDocument/2006/relationships/tags" Target="../tags/tag5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0.xml"/><Relationship Id="rId1" Type="http://schemas.openxmlformats.org/officeDocument/2006/relationships/tags" Target="../tags/tag5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6.xml"/><Relationship Id="rId1" Type="http://schemas.openxmlformats.org/officeDocument/2006/relationships/tags" Target="../tags/tag58.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16.xml"/><Relationship Id="rId1" Type="http://schemas.openxmlformats.org/officeDocument/2006/relationships/tags" Target="../tags/tag59.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16.xml"/><Relationship Id="rId1" Type="http://schemas.openxmlformats.org/officeDocument/2006/relationships/tags" Target="../tags/tag6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16.xml"/><Relationship Id="rId1" Type="http://schemas.openxmlformats.org/officeDocument/2006/relationships/tags" Target="../tags/tag61.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6.xml"/><Relationship Id="rId1" Type="http://schemas.openxmlformats.org/officeDocument/2006/relationships/tags" Target="../tags/tag8.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6.xml"/><Relationship Id="rId1" Type="http://schemas.openxmlformats.org/officeDocument/2006/relationships/tags" Target="../tags/tag62.xml"/><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7.xml"/><Relationship Id="rId1" Type="http://schemas.openxmlformats.org/officeDocument/2006/relationships/tags" Target="../tags/tag6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21.xml"/><Relationship Id="rId1" Type="http://schemas.openxmlformats.org/officeDocument/2006/relationships/tags" Target="../tags/tag6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4.xml"/><Relationship Id="rId1" Type="http://schemas.openxmlformats.org/officeDocument/2006/relationships/tags" Target="../tags/tag6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4.xml"/><Relationship Id="rId1" Type="http://schemas.openxmlformats.org/officeDocument/2006/relationships/tags" Target="../tags/tag66.xml"/><Relationship Id="rId4" Type="http://schemas.openxmlformats.org/officeDocument/2006/relationships/image" Target="../media/image36.jp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4.xml"/><Relationship Id="rId1" Type="http://schemas.openxmlformats.org/officeDocument/2006/relationships/tags" Target="../tags/tag67.xml"/><Relationship Id="rId4" Type="http://schemas.openxmlformats.org/officeDocument/2006/relationships/image" Target="../media/image36.jp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4.xml"/><Relationship Id="rId1" Type="http://schemas.openxmlformats.org/officeDocument/2006/relationships/tags" Target="../tags/tag6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4.xml"/><Relationship Id="rId1" Type="http://schemas.openxmlformats.org/officeDocument/2006/relationships/tags" Target="../tags/tag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8.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9.xml"/><Relationship Id="rId1" Type="http://schemas.openxmlformats.org/officeDocument/2006/relationships/tags" Target="../tags/tag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0"/>
        <p:cNvGrpSpPr/>
        <p:nvPr/>
      </p:nvGrpSpPr>
      <p:grpSpPr>
        <a:xfrm>
          <a:off x="0" y="0"/>
          <a:ext cx="0" cy="0"/>
          <a:chOff x="0" y="0"/>
          <a:chExt cx="0" cy="0"/>
        </a:xfrm>
      </p:grpSpPr>
      <p:sp>
        <p:nvSpPr>
          <p:cNvPr id="511" name="Google Shape;511;p84"/>
          <p:cNvSpPr txBox="1">
            <a:spLocks noGrp="1"/>
          </p:cNvSpPr>
          <p:nvPr>
            <p:ph type="ctrTitle"/>
          </p:nvPr>
        </p:nvSpPr>
        <p:spPr>
          <a:xfrm>
            <a:off x="818610" y="1998090"/>
            <a:ext cx="7410990" cy="201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tx1"/>
                </a:solidFill>
              </a:rPr>
              <a:t>Health Level 7 and Healthcare Interoperability</a:t>
            </a:r>
            <a:endParaRPr dirty="0">
              <a:solidFill>
                <a:schemeClr val="tx1"/>
              </a:solidFill>
            </a:endParaRPr>
          </a:p>
        </p:txBody>
      </p:sp>
      <p:sp>
        <p:nvSpPr>
          <p:cNvPr id="512" name="Google Shape;512;p84"/>
          <p:cNvSpPr txBox="1"/>
          <p:nvPr/>
        </p:nvSpPr>
        <p:spPr>
          <a:xfrm>
            <a:off x="1100550" y="4092775"/>
            <a:ext cx="46596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chemeClr val="dk1"/>
                </a:solidFill>
                <a:latin typeface="Inter"/>
                <a:ea typeface="Inter"/>
                <a:cs typeface="Inter"/>
                <a:sym typeface="Inter"/>
              </a:rPr>
              <a:t>December 26, 2023</a:t>
            </a:r>
            <a:endParaRPr sz="2000">
              <a:solidFill>
                <a:schemeClr val="dk1"/>
              </a:solidFill>
              <a:latin typeface="Inter"/>
              <a:ea typeface="Inter"/>
              <a:cs typeface="Inter"/>
              <a:sym typeface="Inter"/>
            </a:endParaRPr>
          </a:p>
        </p:txBody>
      </p:sp>
      <p:sp>
        <p:nvSpPr>
          <p:cNvPr id="2" name="Slide Number Placeholder 1">
            <a:extLst>
              <a:ext uri="{FF2B5EF4-FFF2-40B4-BE49-F238E27FC236}">
                <a16:creationId xmlns:a16="http://schemas.microsoft.com/office/drawing/2014/main" id="{CB24749A-3424-D52D-F20F-B8818E3368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3"/>
        <p:cNvGrpSpPr/>
        <p:nvPr/>
      </p:nvGrpSpPr>
      <p:grpSpPr>
        <a:xfrm>
          <a:off x="0" y="0"/>
          <a:ext cx="0" cy="0"/>
          <a:chOff x="0" y="0"/>
          <a:chExt cx="0" cy="0"/>
        </a:xfrm>
      </p:grpSpPr>
      <p:sp>
        <p:nvSpPr>
          <p:cNvPr id="578" name="Google Shape;578;p9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GB">
                <a:latin typeface="Hanken Grotesk"/>
                <a:ea typeface="Hanken Grotesk"/>
                <a:cs typeface="Hanken Grotesk"/>
                <a:sym typeface="Hanken Grotesk"/>
              </a:rPr>
              <a:t>3</a:t>
            </a:r>
            <a:endParaRPr>
              <a:latin typeface="Hanken Grotesk"/>
              <a:ea typeface="Hanken Grotesk"/>
              <a:cs typeface="Hanken Grotesk"/>
              <a:sym typeface="Hanken Grotesk"/>
            </a:endParaRPr>
          </a:p>
        </p:txBody>
      </p:sp>
      <p:sp>
        <p:nvSpPr>
          <p:cNvPr id="579" name="Google Shape;579;p91"/>
          <p:cNvSpPr txBox="1">
            <a:spLocks noGrp="1"/>
          </p:cNvSpPr>
          <p:nvPr>
            <p:ph type="subTitle" idx="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GB">
                <a:latin typeface="Hanken Grotesk"/>
                <a:ea typeface="Hanken Grotesk"/>
                <a:cs typeface="Hanken Grotesk"/>
                <a:sym typeface="Hanken Grotesk"/>
              </a:rPr>
              <a:t>2</a:t>
            </a:r>
            <a:endParaRPr>
              <a:latin typeface="Hanken Grotesk"/>
              <a:ea typeface="Hanken Grotesk"/>
              <a:cs typeface="Hanken Grotesk"/>
              <a:sym typeface="Hanken Grotesk"/>
            </a:endParaRPr>
          </a:p>
        </p:txBody>
      </p:sp>
      <p:sp>
        <p:nvSpPr>
          <p:cNvPr id="580" name="Google Shape;580;p91"/>
          <p:cNvSpPr txBox="1">
            <a:spLocks noGrp="1"/>
          </p:cNvSpPr>
          <p:nvPr>
            <p:ph type="subTitle" idx="3"/>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GB">
                <a:latin typeface="Hanken Grotesk"/>
                <a:ea typeface="Hanken Grotesk"/>
                <a:cs typeface="Hanken Grotesk"/>
                <a:sym typeface="Hanken Grotesk"/>
              </a:rPr>
              <a:t>1</a:t>
            </a:r>
            <a:endParaRPr>
              <a:latin typeface="Hanken Grotesk"/>
              <a:ea typeface="Hanken Grotesk"/>
              <a:cs typeface="Hanken Grotesk"/>
              <a:sym typeface="Hanken Grotesk"/>
            </a:endParaRPr>
          </a:p>
        </p:txBody>
      </p:sp>
      <p:sp>
        <p:nvSpPr>
          <p:cNvPr id="577" name="Google Shape;577;p91" descr="1"/>
          <p:cNvSpPr txBox="1">
            <a:spLocks noGrp="1"/>
          </p:cNvSpPr>
          <p:nvPr>
            <p:ph type="body" idx="4"/>
          </p:nvPr>
        </p:nvSpPr>
        <p:spPr>
          <a:prstGeom prst="rect">
            <a:avLst/>
          </a:prstGeom>
        </p:spPr>
        <p:txBody>
          <a:bodyPr spcFirstLastPara="1" wrap="square" lIns="137150" tIns="91425" rIns="137150" bIns="91425" anchor="t" anchorCtr="0">
            <a:noAutofit/>
          </a:bodyPr>
          <a:lstStyle/>
          <a:p>
            <a:pPr marL="0" lvl="0" indent="0" algn="ctr" rtl="0">
              <a:lnSpc>
                <a:spcPct val="105000"/>
              </a:lnSpc>
              <a:spcBef>
                <a:spcPts val="0"/>
              </a:spcBef>
              <a:spcAft>
                <a:spcPts val="1000"/>
              </a:spcAft>
              <a:buNone/>
            </a:pPr>
            <a:r>
              <a:rPr lang="en-GB"/>
              <a:t>Healthcare interoperability plays a crucial role in enabling seamless data exchange across various healthcare systems and entities.</a:t>
            </a:r>
            <a:endParaRPr/>
          </a:p>
        </p:txBody>
      </p:sp>
      <p:sp>
        <p:nvSpPr>
          <p:cNvPr id="574" name="Google Shape;574;p91" descr="2"/>
          <p:cNvSpPr txBox="1">
            <a:spLocks noGrp="1"/>
          </p:cNvSpPr>
          <p:nvPr>
            <p:ph type="body" idx="5"/>
          </p:nvPr>
        </p:nvSpPr>
        <p:spPr>
          <a:prstGeom prst="rect">
            <a:avLst/>
          </a:prstGeom>
        </p:spPr>
        <p:txBody>
          <a:bodyPr spcFirstLastPara="1" wrap="square" lIns="137150" tIns="91425" rIns="137150" bIns="91425" anchor="t" anchorCtr="0">
            <a:noAutofit/>
          </a:bodyPr>
          <a:lstStyle/>
          <a:p>
            <a:pPr marL="0" lvl="0" indent="0" algn="ctr" rtl="0">
              <a:lnSpc>
                <a:spcPct val="105000"/>
              </a:lnSpc>
              <a:spcBef>
                <a:spcPts val="0"/>
              </a:spcBef>
              <a:spcAft>
                <a:spcPts val="1000"/>
              </a:spcAft>
              <a:buNone/>
            </a:pPr>
            <a:r>
              <a:rPr lang="en-GB"/>
              <a:t>The key to improved patient care and outcomes lies in the efficient exchange and use of healthcare data.</a:t>
            </a:r>
            <a:endParaRPr/>
          </a:p>
        </p:txBody>
      </p:sp>
      <p:sp>
        <p:nvSpPr>
          <p:cNvPr id="575" name="Google Shape;575;p91" descr="3"/>
          <p:cNvSpPr txBox="1">
            <a:spLocks noGrp="1"/>
          </p:cNvSpPr>
          <p:nvPr>
            <p:ph type="body" idx="6"/>
          </p:nvPr>
        </p:nvSpPr>
        <p:spPr>
          <a:prstGeom prst="rect">
            <a:avLst/>
          </a:prstGeom>
        </p:spPr>
        <p:txBody>
          <a:bodyPr spcFirstLastPara="1" wrap="square" lIns="137150" tIns="91425" rIns="137150" bIns="91425" anchor="t" anchorCtr="0">
            <a:noAutofit/>
          </a:bodyPr>
          <a:lstStyle/>
          <a:p>
            <a:pPr marL="0" lvl="0" indent="0" algn="ctr" rtl="0">
              <a:spcBef>
                <a:spcPts val="0"/>
              </a:spcBef>
              <a:spcAft>
                <a:spcPts val="1000"/>
              </a:spcAft>
              <a:buNone/>
            </a:pPr>
            <a:r>
              <a:rPr lang="en-GB"/>
              <a:t>Despite the benefits, healthcare interoperability faces challenges such as technical barriers, data security concerns, and lack of standardization.</a:t>
            </a:r>
            <a:endParaRPr/>
          </a:p>
        </p:txBody>
      </p:sp>
      <p:sp>
        <p:nvSpPr>
          <p:cNvPr id="576" name="Google Shape;576;p91"/>
          <p:cNvSpPr txBox="1">
            <a:spLocks noGrp="1"/>
          </p:cNvSpPr>
          <p:nvPr>
            <p:ph type="title"/>
          </p:nvPr>
        </p:nvSpPr>
        <p:spPr>
          <a:xfrm>
            <a:off x="606056" y="686029"/>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dirty="0"/>
              <a:t>Summary of Healthcare Interoperability</a:t>
            </a:r>
            <a:endParaRPr sz="2520" dirty="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EE989-63A6-677C-B747-EC46987C024B}"/>
              </a:ext>
            </a:extLst>
          </p:cNvPr>
          <p:cNvSpPr>
            <a:spLocks noGrp="1"/>
          </p:cNvSpPr>
          <p:nvPr>
            <p:ph type="title"/>
          </p:nvPr>
        </p:nvSpPr>
        <p:spPr>
          <a:xfrm>
            <a:off x="627449" y="3228161"/>
            <a:ext cx="7889101" cy="1113595"/>
          </a:xfrm>
        </p:spPr>
        <p:txBody>
          <a:bodyPr>
            <a:normAutofit fontScale="90000"/>
          </a:bodyPr>
          <a:lstStyle/>
          <a:p>
            <a:r>
              <a:rPr lang="en-CA" dirty="0"/>
              <a:t>Lecture 2: History &amp; Importance of HL7 Standards</a:t>
            </a:r>
            <a:br>
              <a:rPr lang="en-CA" dirty="0"/>
            </a:br>
            <a:endParaRPr lang="en-CA" dirty="0"/>
          </a:p>
        </p:txBody>
      </p:sp>
      <p:sp>
        <p:nvSpPr>
          <p:cNvPr id="3" name="Footer Placeholder 2">
            <a:extLst>
              <a:ext uri="{FF2B5EF4-FFF2-40B4-BE49-F238E27FC236}">
                <a16:creationId xmlns:a16="http://schemas.microsoft.com/office/drawing/2014/main" id="{CCE21C85-513F-618E-F931-D233C5F3AA3E}"/>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682A54CE-0AAC-8FB3-D2D6-BB31E1A007B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Tree>
    <p:custDataLst>
      <p:tags r:id="rId1"/>
    </p:custDataLst>
    <p:extLst>
      <p:ext uri="{BB962C8B-B14F-4D97-AF65-F5344CB8AC3E}">
        <p14:creationId xmlns:p14="http://schemas.microsoft.com/office/powerpoint/2010/main" val="3091909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93"/>
          <p:cNvSpPr/>
          <p:nvPr/>
        </p:nvSpPr>
        <p:spPr>
          <a:xfrm>
            <a:off x="0" y="-5700"/>
            <a:ext cx="3204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3"/>
          <p:cNvSpPr txBox="1">
            <a:spLocks noGrp="1"/>
          </p:cNvSpPr>
          <p:nvPr>
            <p:ph type="title"/>
          </p:nvPr>
        </p:nvSpPr>
        <p:spPr>
          <a:xfrm>
            <a:off x="3659150" y="446700"/>
            <a:ext cx="5034300" cy="64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420"/>
              <a:t>Basics of HL7 Standards</a:t>
            </a:r>
            <a:endParaRPr sz="2420"/>
          </a:p>
        </p:txBody>
      </p:sp>
      <p:sp>
        <p:nvSpPr>
          <p:cNvPr id="598" name="Google Shape;598;p93"/>
          <p:cNvSpPr txBox="1">
            <a:spLocks noGrp="1"/>
          </p:cNvSpPr>
          <p:nvPr>
            <p:ph type="body" idx="4294967295"/>
          </p:nvPr>
        </p:nvSpPr>
        <p:spPr>
          <a:xfrm>
            <a:off x="3659150" y="1638350"/>
            <a:ext cx="5034300" cy="2939400"/>
          </a:xfrm>
          <a:prstGeom prst="rect">
            <a:avLst/>
          </a:prstGeom>
        </p:spPr>
        <p:txBody>
          <a:bodyPr spcFirstLastPara="1" wrap="square" lIns="91425" tIns="91425" rIns="91425" bIns="91425" anchor="t" anchorCtr="0">
            <a:noAutofit/>
          </a:bodyPr>
          <a:lstStyle/>
          <a:p>
            <a:pPr marL="400050" lvl="0" indent="-241300" algn="l" rtl="0">
              <a:lnSpc>
                <a:spcPct val="150000"/>
              </a:lnSpc>
              <a:spcBef>
                <a:spcPts val="0"/>
              </a:spcBef>
              <a:spcAft>
                <a:spcPts val="0"/>
              </a:spcAft>
              <a:buClr>
                <a:schemeClr val="accent1"/>
              </a:buClr>
              <a:buSzPts val="1100"/>
              <a:buFont typeface="Inter SemiBold"/>
              <a:buChar char="●"/>
            </a:pPr>
            <a:r>
              <a:rPr lang="en-GB" sz="1100" dirty="0">
                <a:solidFill>
                  <a:schemeClr val="dk1"/>
                </a:solidFill>
              </a:rPr>
              <a:t>Introduction and history of HL7</a:t>
            </a:r>
            <a:endParaRPr sz="1100" dirty="0">
              <a:solidFill>
                <a:schemeClr val="dk1"/>
              </a:solidFill>
            </a:endParaRPr>
          </a:p>
          <a:p>
            <a:pPr marL="400050" lvl="0" indent="-241300" algn="l" rtl="0">
              <a:lnSpc>
                <a:spcPct val="150000"/>
              </a:lnSpc>
              <a:spcBef>
                <a:spcPts val="1000"/>
              </a:spcBef>
              <a:spcAft>
                <a:spcPts val="0"/>
              </a:spcAft>
              <a:buClr>
                <a:schemeClr val="accent1"/>
              </a:buClr>
              <a:buSzPts val="1100"/>
              <a:buFont typeface="Inter SemiBold"/>
              <a:buChar char="●"/>
            </a:pPr>
            <a:r>
              <a:rPr lang="en-GB" sz="1100" dirty="0">
                <a:solidFill>
                  <a:schemeClr val="dk1"/>
                </a:solidFill>
              </a:rPr>
              <a:t>Role of HL7 in healthcare data exchange</a:t>
            </a:r>
            <a:endParaRPr sz="1100" dirty="0">
              <a:solidFill>
                <a:schemeClr val="dk1"/>
              </a:solidFill>
            </a:endParaRPr>
          </a:p>
          <a:p>
            <a:pPr marL="400050" lvl="0" indent="-241300" algn="l" rtl="0">
              <a:lnSpc>
                <a:spcPct val="150000"/>
              </a:lnSpc>
              <a:spcBef>
                <a:spcPts val="1000"/>
              </a:spcBef>
              <a:spcAft>
                <a:spcPts val="0"/>
              </a:spcAft>
              <a:buClr>
                <a:schemeClr val="accent1"/>
              </a:buClr>
              <a:buSzPts val="1100"/>
              <a:buFont typeface="Inter SemiBold"/>
              <a:buChar char="●"/>
            </a:pPr>
            <a:r>
              <a:rPr lang="en-GB" sz="1100" dirty="0">
                <a:solidFill>
                  <a:schemeClr val="dk1"/>
                </a:solidFill>
              </a:rPr>
              <a:t>Overview of v2.x, v3, and FHIR</a:t>
            </a:r>
            <a:endParaRPr sz="1100" dirty="0">
              <a:solidFill>
                <a:schemeClr val="dk1"/>
              </a:solidFill>
            </a:endParaRPr>
          </a:p>
          <a:p>
            <a:pPr marL="400050" lvl="0" indent="-241300" algn="l" rtl="0">
              <a:lnSpc>
                <a:spcPct val="150000"/>
              </a:lnSpc>
              <a:spcBef>
                <a:spcPts val="1000"/>
              </a:spcBef>
              <a:spcAft>
                <a:spcPts val="1000"/>
              </a:spcAft>
              <a:buClr>
                <a:schemeClr val="accent1"/>
              </a:buClr>
              <a:buSzPts val="1100"/>
              <a:buFont typeface="Inter SemiBold"/>
              <a:buChar char="●"/>
            </a:pPr>
            <a:r>
              <a:rPr lang="en-GB" sz="1100" dirty="0">
                <a:solidFill>
                  <a:schemeClr val="dk1"/>
                </a:solidFill>
              </a:rPr>
              <a:t>Real-world relevance and examples of HL7 standards</a:t>
            </a:r>
            <a:endParaRPr sz="1100" dirty="0">
              <a:solidFill>
                <a:schemeClr val="dk1"/>
              </a:solidFill>
            </a:endParaRPr>
          </a:p>
        </p:txBody>
      </p:sp>
      <p:sp>
        <p:nvSpPr>
          <p:cNvPr id="599" name="Google Shape;599;p93"/>
          <p:cNvSpPr txBox="1">
            <a:spLocks noGrp="1"/>
          </p:cNvSpPr>
          <p:nvPr>
            <p:ph type="subTitle" idx="1"/>
          </p:nvPr>
        </p:nvSpPr>
        <p:spPr>
          <a:xfrm>
            <a:off x="3659150" y="1194830"/>
            <a:ext cx="5034300" cy="4605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Clr>
                <a:schemeClr val="dk1"/>
              </a:buClr>
              <a:buSzPts val="1100"/>
              <a:buFont typeface="Arial"/>
              <a:buNone/>
            </a:pPr>
            <a:r>
              <a:rPr lang="en-GB" sz="1400" dirty="0"/>
              <a:t>Key Points</a:t>
            </a:r>
            <a:endParaRPr sz="1400" dirty="0"/>
          </a:p>
        </p:txBody>
      </p:sp>
      <p:pic>
        <p:nvPicPr>
          <p:cNvPr id="600" name="Google Shape;600;p93"/>
          <p:cNvPicPr preferRelativeResize="0"/>
          <p:nvPr/>
        </p:nvPicPr>
        <p:blipFill rotWithShape="1">
          <a:blip r:embed="rId4">
            <a:alphaModFix/>
          </a:blip>
          <a:srcRect/>
          <a:stretch/>
        </p:blipFill>
        <p:spPr>
          <a:xfrm>
            <a:off x="230400" y="1200150"/>
            <a:ext cx="2743200" cy="2743200"/>
          </a:xfrm>
          <a:prstGeom prst="ellipse">
            <a:avLst/>
          </a:prstGeom>
          <a:noFill/>
          <a:ln>
            <a:noFill/>
          </a:ln>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04"/>
        <p:cNvGrpSpPr/>
        <p:nvPr/>
      </p:nvGrpSpPr>
      <p:grpSpPr>
        <a:xfrm>
          <a:off x="0" y="0"/>
          <a:ext cx="0" cy="0"/>
          <a:chOff x="0" y="0"/>
          <a:chExt cx="0" cy="0"/>
        </a:xfrm>
      </p:grpSpPr>
      <p:sp>
        <p:nvSpPr>
          <p:cNvPr id="605" name="Google Shape;605;p94"/>
          <p:cNvSpPr txBox="1">
            <a:spLocks noGrp="1"/>
          </p:cNvSpPr>
          <p:nvPr>
            <p:ph type="title"/>
          </p:nvPr>
        </p:nvSpPr>
        <p:spPr>
          <a:xfrm>
            <a:off x="564777" y="703550"/>
            <a:ext cx="822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520" dirty="0"/>
              <a:t>What is HL7?</a:t>
            </a:r>
            <a:endParaRPr sz="2520" dirty="0"/>
          </a:p>
        </p:txBody>
      </p:sp>
      <p:sp>
        <p:nvSpPr>
          <p:cNvPr id="608" name="Google Shape;608;p94" descr="1"/>
          <p:cNvSpPr txBox="1">
            <a:spLocks noGrp="1"/>
          </p:cNvSpPr>
          <p:nvPr>
            <p:ph type="body" idx="1"/>
          </p:nvPr>
        </p:nvSpPr>
        <p:spPr>
          <a:prstGeom prst="rect">
            <a:avLst/>
          </a:prstGeom>
          <a:solidFill>
            <a:schemeClr val="lt1"/>
          </a:solidFill>
          <a:ln>
            <a:noFill/>
          </a:ln>
        </p:spPr>
        <p:txBody>
          <a:bodyPr spcFirstLastPara="1" wrap="square" lIns="137150" tIns="182875" rIns="137150" bIns="91425" anchor="t" anchorCtr="0">
            <a:noAutofit/>
          </a:bodyPr>
          <a:lstStyle/>
          <a:p>
            <a:pPr marL="0" lvl="0" indent="0" algn="l" rtl="0">
              <a:lnSpc>
                <a:spcPct val="105000"/>
              </a:lnSpc>
              <a:spcBef>
                <a:spcPts val="0"/>
              </a:spcBef>
              <a:spcAft>
                <a:spcPts val="1000"/>
              </a:spcAft>
              <a:buSzPts val="1018"/>
              <a:buNone/>
            </a:pPr>
            <a:r>
              <a:rPr lang="en-GB"/>
              <a:t>HL7 is a set of international standards for clinical data interchange in healthcare.</a:t>
            </a:r>
            <a:endParaRPr sz="1400"/>
          </a:p>
        </p:txBody>
      </p:sp>
      <p:sp>
        <p:nvSpPr>
          <p:cNvPr id="607" name="Google Shape;607;p94" descr="2"/>
          <p:cNvSpPr txBox="1">
            <a:spLocks noGrp="1"/>
          </p:cNvSpPr>
          <p:nvPr>
            <p:ph type="body" idx="2"/>
          </p:nvPr>
        </p:nvSpPr>
        <p:spPr>
          <a:prstGeom prst="rect">
            <a:avLst/>
          </a:prstGeom>
          <a:solidFill>
            <a:schemeClr val="lt1"/>
          </a:solidFill>
        </p:spPr>
        <p:txBody>
          <a:bodyPr spcFirstLastPara="1" wrap="square" lIns="137150" tIns="182875" rIns="137150" bIns="91425" anchor="t" anchorCtr="0">
            <a:noAutofit/>
          </a:bodyPr>
          <a:lstStyle/>
          <a:p>
            <a:pPr marL="0" lvl="0" indent="0" algn="l" rtl="0">
              <a:lnSpc>
                <a:spcPct val="105000"/>
              </a:lnSpc>
              <a:spcBef>
                <a:spcPts val="0"/>
              </a:spcBef>
              <a:spcAft>
                <a:spcPts val="1000"/>
              </a:spcAft>
              <a:buNone/>
            </a:pPr>
            <a:r>
              <a:rPr lang="en-GB"/>
              <a:t>It stands for Health Level Seven and is named after the seventh layer of the ISO OSI Reference Model.</a:t>
            </a:r>
            <a:endParaRPr/>
          </a:p>
        </p:txBody>
      </p:sp>
      <p:sp>
        <p:nvSpPr>
          <p:cNvPr id="606" name="Google Shape;606;p94" descr="3"/>
          <p:cNvSpPr txBox="1">
            <a:spLocks noGrp="1"/>
          </p:cNvSpPr>
          <p:nvPr>
            <p:ph type="body" idx="3"/>
          </p:nvPr>
        </p:nvSpPr>
        <p:spPr>
          <a:prstGeom prst="rect">
            <a:avLst/>
          </a:prstGeom>
          <a:solidFill>
            <a:schemeClr val="lt1"/>
          </a:solidFill>
        </p:spPr>
        <p:txBody>
          <a:bodyPr spcFirstLastPara="1" wrap="square" lIns="137150" tIns="182875" rIns="137150" bIns="91425" anchor="t" anchorCtr="0">
            <a:noAutofit/>
          </a:bodyPr>
          <a:lstStyle/>
          <a:p>
            <a:pPr marL="0" lvl="0" indent="0" algn="l" rtl="0">
              <a:lnSpc>
                <a:spcPct val="105000"/>
              </a:lnSpc>
              <a:spcBef>
                <a:spcPts val="0"/>
              </a:spcBef>
              <a:spcAft>
                <a:spcPts val="1000"/>
              </a:spcAft>
              <a:buNone/>
            </a:pPr>
            <a:r>
              <a:rPr lang="en-GB"/>
              <a:t>HL7 addresses the need for reliable and efficient data exchange between healthcare applications.</a:t>
            </a:r>
            <a:endParaRPr/>
          </a:p>
        </p:txBody>
      </p:sp>
      <p:cxnSp>
        <p:nvCxnSpPr>
          <p:cNvPr id="609" name="Google Shape;609;p94"/>
          <p:cNvCxnSpPr/>
          <p:nvPr/>
        </p:nvCxnSpPr>
        <p:spPr>
          <a:xfrm rot="10800000" flipH="1">
            <a:off x="457200" y="4343400"/>
            <a:ext cx="2606100" cy="2100"/>
          </a:xfrm>
          <a:prstGeom prst="straightConnector1">
            <a:avLst/>
          </a:prstGeom>
          <a:noFill/>
          <a:ln w="38100" cap="flat" cmpd="sng">
            <a:solidFill>
              <a:schemeClr val="accent1"/>
            </a:solidFill>
            <a:prstDash val="solid"/>
            <a:round/>
            <a:headEnd type="none" w="med" len="med"/>
            <a:tailEnd type="none" w="med" len="med"/>
          </a:ln>
        </p:spPr>
      </p:cxnSp>
      <p:cxnSp>
        <p:nvCxnSpPr>
          <p:cNvPr id="610" name="Google Shape;610;p94"/>
          <p:cNvCxnSpPr/>
          <p:nvPr/>
        </p:nvCxnSpPr>
        <p:spPr>
          <a:xfrm rot="10800000" flipH="1">
            <a:off x="3237000" y="4343400"/>
            <a:ext cx="2606100" cy="2100"/>
          </a:xfrm>
          <a:prstGeom prst="straightConnector1">
            <a:avLst/>
          </a:prstGeom>
          <a:noFill/>
          <a:ln w="38100" cap="flat" cmpd="sng">
            <a:solidFill>
              <a:schemeClr val="accent3"/>
            </a:solidFill>
            <a:prstDash val="solid"/>
            <a:round/>
            <a:headEnd type="none" w="med" len="med"/>
            <a:tailEnd type="none" w="med" len="med"/>
          </a:ln>
        </p:spPr>
      </p:cxnSp>
      <p:cxnSp>
        <p:nvCxnSpPr>
          <p:cNvPr id="611" name="Google Shape;611;p94"/>
          <p:cNvCxnSpPr/>
          <p:nvPr/>
        </p:nvCxnSpPr>
        <p:spPr>
          <a:xfrm rot="10800000" flipH="1">
            <a:off x="6016800" y="4343400"/>
            <a:ext cx="2606100" cy="2100"/>
          </a:xfrm>
          <a:prstGeom prst="straightConnector1">
            <a:avLst/>
          </a:prstGeom>
          <a:noFill/>
          <a:ln w="38100" cap="flat" cmpd="sng">
            <a:solidFill>
              <a:schemeClr val="accent2"/>
            </a:solidFill>
            <a:prstDash val="solid"/>
            <a:round/>
            <a:headEnd type="none" w="med" len="med"/>
            <a:tailEnd type="none" w="med" len="med"/>
          </a:ln>
        </p:spPr>
      </p:cxn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78178" y="1445015"/>
            <a:ext cx="8316198" cy="3018390"/>
          </a:xfrm>
          <a:prstGeom prst="rect">
            <a:avLst/>
          </a:prstGeom>
        </p:spPr>
        <p:txBody>
          <a:bodyPr vert="horz" wrap="square" lIns="0" tIns="6350" rIns="0" bIns="0" rtlCol="0">
            <a:spAutoFit/>
          </a:bodyPr>
          <a:lstStyle/>
          <a:p>
            <a:pPr marL="292100" marR="2540" indent="-285750" algn="just">
              <a:lnSpc>
                <a:spcPct val="150000"/>
              </a:lnSpc>
              <a:spcBef>
                <a:spcPts val="50"/>
              </a:spcBef>
              <a:buFont typeface="Wingdings" panose="05000000000000000000" pitchFamily="2" charset="2"/>
              <a:buChar char="ü"/>
            </a:pPr>
            <a:r>
              <a:rPr sz="1600" spc="-13" dirty="0">
                <a:solidFill>
                  <a:srgbClr val="231F20"/>
                </a:solidFill>
                <a:latin typeface="Trebuchet MS"/>
              </a:rPr>
              <a:t>Founded as an </a:t>
            </a:r>
            <a:r>
              <a:rPr lang="en" sz="1600" spc="-13" dirty="0">
                <a:solidFill>
                  <a:srgbClr val="231F20"/>
                </a:solidFill>
                <a:latin typeface="Trebuchet MS"/>
              </a:rPr>
              <a:t>ANSI accredited </a:t>
            </a:r>
            <a:r>
              <a:rPr sz="1600" spc="-13" dirty="0">
                <a:solidFill>
                  <a:srgbClr val="231F20"/>
                </a:solidFill>
                <a:latin typeface="Trebuchet MS"/>
              </a:rPr>
              <a:t>international standards development organization in 1987 to promote communication between hospital data systems</a:t>
            </a:r>
            <a:r>
              <a:rPr lang="en-US" sz="1600" spc="-13" dirty="0">
                <a:solidFill>
                  <a:srgbClr val="231F20"/>
                </a:solidFill>
                <a:latin typeface="Trebuchet MS"/>
              </a:rPr>
              <a:t> and </a:t>
            </a:r>
            <a:r>
              <a:rPr lang="en" sz="1600" dirty="0"/>
              <a:t>electronic health information</a:t>
            </a:r>
            <a:endParaRPr sz="1600" spc="-13" dirty="0">
              <a:solidFill>
                <a:srgbClr val="231F20"/>
              </a:solidFill>
              <a:latin typeface="Trebuchet MS"/>
            </a:endParaRPr>
          </a:p>
          <a:p>
            <a:pPr marL="292100" marR="91123" indent="-285750" algn="just">
              <a:lnSpc>
                <a:spcPct val="150000"/>
              </a:lnSpc>
              <a:buFont typeface="Wingdings" panose="05000000000000000000" pitchFamily="2" charset="2"/>
              <a:buChar char="ü"/>
            </a:pPr>
            <a:r>
              <a:rPr sz="1600" spc="-13" dirty="0">
                <a:solidFill>
                  <a:srgbClr val="231F20"/>
                </a:solidFill>
                <a:latin typeface="Trebuchet MS"/>
              </a:rPr>
              <a:t>Stated a goal of creating a platform independent method </a:t>
            </a:r>
            <a:r>
              <a:rPr sz="1600" dirty="0">
                <a:solidFill>
                  <a:srgbClr val="231F20"/>
                </a:solidFill>
                <a:latin typeface="Trebuchet MS"/>
                <a:cs typeface="Trebuchet MS"/>
              </a:rPr>
              <a:t>of</a:t>
            </a:r>
            <a:r>
              <a:rPr sz="1600" spc="-88" dirty="0">
                <a:solidFill>
                  <a:srgbClr val="231F20"/>
                </a:solidFill>
                <a:latin typeface="Trebuchet MS"/>
                <a:cs typeface="Trebuchet MS"/>
              </a:rPr>
              <a:t> </a:t>
            </a:r>
            <a:r>
              <a:rPr sz="1600" spc="-20" dirty="0">
                <a:solidFill>
                  <a:srgbClr val="231F20"/>
                </a:solidFill>
                <a:latin typeface="Trebuchet MS"/>
                <a:cs typeface="Trebuchet MS"/>
              </a:rPr>
              <a:t>moving</a:t>
            </a:r>
            <a:r>
              <a:rPr sz="1600" spc="-90" dirty="0">
                <a:solidFill>
                  <a:srgbClr val="231F20"/>
                </a:solidFill>
                <a:latin typeface="Trebuchet MS"/>
                <a:cs typeface="Trebuchet MS"/>
              </a:rPr>
              <a:t> </a:t>
            </a:r>
            <a:r>
              <a:rPr sz="1600" spc="-10" dirty="0">
                <a:solidFill>
                  <a:srgbClr val="231F20"/>
                </a:solidFill>
                <a:latin typeface="Trebuchet MS"/>
                <a:cs typeface="Trebuchet MS"/>
              </a:rPr>
              <a:t>data </a:t>
            </a:r>
            <a:r>
              <a:rPr sz="1600" spc="-83" dirty="0">
                <a:solidFill>
                  <a:srgbClr val="231F20"/>
                </a:solidFill>
                <a:latin typeface="Trebuchet MS"/>
                <a:cs typeface="Trebuchet MS"/>
              </a:rPr>
              <a:t>between</a:t>
            </a:r>
            <a:r>
              <a:rPr sz="1600" spc="-45" dirty="0">
                <a:solidFill>
                  <a:srgbClr val="231F20"/>
                </a:solidFill>
                <a:latin typeface="Trebuchet MS"/>
                <a:cs typeface="Trebuchet MS"/>
              </a:rPr>
              <a:t> </a:t>
            </a:r>
            <a:r>
              <a:rPr sz="1600" spc="-65" dirty="0">
                <a:solidFill>
                  <a:srgbClr val="231F20"/>
                </a:solidFill>
                <a:latin typeface="Trebuchet MS"/>
                <a:cs typeface="Trebuchet MS"/>
              </a:rPr>
              <a:t>different</a:t>
            </a:r>
            <a:r>
              <a:rPr sz="1600" spc="-43" dirty="0">
                <a:solidFill>
                  <a:srgbClr val="231F20"/>
                </a:solidFill>
                <a:latin typeface="Trebuchet MS"/>
                <a:cs typeface="Trebuchet MS"/>
              </a:rPr>
              <a:t> </a:t>
            </a:r>
            <a:r>
              <a:rPr sz="1600" spc="-5" dirty="0">
                <a:solidFill>
                  <a:srgbClr val="231F20"/>
                </a:solidFill>
                <a:latin typeface="Trebuchet MS"/>
                <a:cs typeface="Trebuchet MS"/>
              </a:rPr>
              <a:t>systems</a:t>
            </a:r>
            <a:endParaRPr sz="1600" dirty="0">
              <a:latin typeface="Trebuchet MS"/>
              <a:cs typeface="Trebuchet MS"/>
            </a:endParaRPr>
          </a:p>
          <a:p>
            <a:pPr marL="292100" indent="-285750" algn="just">
              <a:lnSpc>
                <a:spcPct val="150000"/>
              </a:lnSpc>
              <a:spcBef>
                <a:spcPts val="353"/>
              </a:spcBef>
              <a:buFont typeface="Wingdings" panose="05000000000000000000" pitchFamily="2" charset="2"/>
              <a:buChar char="ü"/>
            </a:pPr>
            <a:r>
              <a:rPr sz="1600" spc="-33" dirty="0">
                <a:solidFill>
                  <a:srgbClr val="231F20"/>
                </a:solidFill>
                <a:latin typeface="Trebuchet MS"/>
                <a:cs typeface="Trebuchet MS"/>
              </a:rPr>
              <a:t>Developed</a:t>
            </a:r>
            <a:r>
              <a:rPr sz="1600" spc="-105" dirty="0">
                <a:solidFill>
                  <a:srgbClr val="231F20"/>
                </a:solidFill>
                <a:latin typeface="Trebuchet MS"/>
                <a:cs typeface="Trebuchet MS"/>
              </a:rPr>
              <a:t> </a:t>
            </a:r>
            <a:r>
              <a:rPr sz="1600" spc="-13" dirty="0">
                <a:solidFill>
                  <a:srgbClr val="231F20"/>
                </a:solidFill>
                <a:latin typeface="Trebuchet MS"/>
                <a:cs typeface="Trebuchet MS"/>
              </a:rPr>
              <a:t>grammar</a:t>
            </a:r>
            <a:r>
              <a:rPr sz="1600" spc="-123" dirty="0">
                <a:solidFill>
                  <a:srgbClr val="231F20"/>
                </a:solidFill>
                <a:latin typeface="Trebuchet MS"/>
                <a:cs typeface="Trebuchet MS"/>
              </a:rPr>
              <a:t> </a:t>
            </a:r>
            <a:r>
              <a:rPr sz="1600" dirty="0">
                <a:solidFill>
                  <a:srgbClr val="231F20"/>
                </a:solidFill>
                <a:latin typeface="Trebuchet MS"/>
                <a:cs typeface="Trebuchet MS"/>
              </a:rPr>
              <a:t>for</a:t>
            </a:r>
            <a:r>
              <a:rPr sz="1600" spc="-125" dirty="0">
                <a:solidFill>
                  <a:srgbClr val="231F20"/>
                </a:solidFill>
                <a:latin typeface="Trebuchet MS"/>
                <a:cs typeface="Trebuchet MS"/>
              </a:rPr>
              <a:t> </a:t>
            </a:r>
            <a:r>
              <a:rPr sz="1600" spc="-23" dirty="0">
                <a:solidFill>
                  <a:srgbClr val="231F20"/>
                </a:solidFill>
                <a:latin typeface="Trebuchet MS"/>
                <a:cs typeface="Trebuchet MS"/>
              </a:rPr>
              <a:t>messaging</a:t>
            </a:r>
            <a:r>
              <a:rPr sz="1600" spc="-110" dirty="0">
                <a:solidFill>
                  <a:srgbClr val="231F20"/>
                </a:solidFill>
                <a:latin typeface="Trebuchet MS"/>
                <a:cs typeface="Trebuchet MS"/>
              </a:rPr>
              <a:t> </a:t>
            </a:r>
            <a:r>
              <a:rPr sz="1600" spc="-5" dirty="0">
                <a:solidFill>
                  <a:srgbClr val="231F20"/>
                </a:solidFill>
                <a:latin typeface="Trebuchet MS"/>
                <a:cs typeface="Trebuchet MS"/>
              </a:rPr>
              <a:t>and</a:t>
            </a:r>
            <a:r>
              <a:rPr sz="1600" spc="-113" dirty="0">
                <a:solidFill>
                  <a:srgbClr val="231F20"/>
                </a:solidFill>
                <a:latin typeface="Trebuchet MS"/>
                <a:cs typeface="Trebuchet MS"/>
              </a:rPr>
              <a:t> </a:t>
            </a:r>
            <a:r>
              <a:rPr sz="1600" spc="-40" dirty="0">
                <a:solidFill>
                  <a:srgbClr val="231F20"/>
                </a:solidFill>
                <a:latin typeface="Trebuchet MS"/>
                <a:cs typeface="Trebuchet MS"/>
              </a:rPr>
              <a:t>standardized</a:t>
            </a:r>
            <a:r>
              <a:rPr sz="1600" spc="-95" dirty="0">
                <a:solidFill>
                  <a:srgbClr val="231F20"/>
                </a:solidFill>
                <a:latin typeface="Trebuchet MS"/>
                <a:cs typeface="Trebuchet MS"/>
              </a:rPr>
              <a:t> </a:t>
            </a:r>
            <a:r>
              <a:rPr sz="1600" spc="-5" dirty="0">
                <a:solidFill>
                  <a:srgbClr val="231F20"/>
                </a:solidFill>
                <a:latin typeface="Trebuchet MS"/>
                <a:cs typeface="Trebuchet MS"/>
              </a:rPr>
              <a:t>vocabulary</a:t>
            </a:r>
            <a:endParaRPr lang="en-US" sz="1600" spc="-5" dirty="0">
              <a:solidFill>
                <a:srgbClr val="231F20"/>
              </a:solidFill>
              <a:latin typeface="Trebuchet MS"/>
              <a:cs typeface="Trebuchet MS"/>
            </a:endParaRPr>
          </a:p>
          <a:p>
            <a:pPr marL="292100" indent="-285750" algn="just">
              <a:lnSpc>
                <a:spcPct val="150000"/>
              </a:lnSpc>
              <a:spcBef>
                <a:spcPts val="353"/>
              </a:spcBef>
              <a:buFont typeface="Wingdings" panose="05000000000000000000" pitchFamily="2" charset="2"/>
              <a:buChar char="ü"/>
            </a:pPr>
            <a:r>
              <a:rPr lang="en-US" sz="1600" dirty="0"/>
              <a:t>The </a:t>
            </a:r>
            <a:r>
              <a:rPr lang="en-US" sz="1600" b="1" dirty="0"/>
              <a:t>“7” </a:t>
            </a:r>
            <a:r>
              <a:rPr lang="en-US" sz="1600" dirty="0"/>
              <a:t>in HL7 refers to the ‘</a:t>
            </a:r>
            <a:r>
              <a:rPr lang="en-US" sz="1600" b="1" dirty="0"/>
              <a:t>application level</a:t>
            </a:r>
            <a:r>
              <a:rPr lang="en-US" sz="1600" dirty="0"/>
              <a:t>’ of the OSI model—on which HL7 focuses. </a:t>
            </a:r>
            <a:endParaRPr sz="1600" dirty="0">
              <a:latin typeface="Trebuchet MS"/>
              <a:cs typeface="Trebuchet MS"/>
            </a:endParaRPr>
          </a:p>
        </p:txBody>
      </p:sp>
      <p:sp>
        <p:nvSpPr>
          <p:cNvPr id="6" name="object 6"/>
          <p:cNvSpPr txBox="1">
            <a:spLocks noGrp="1"/>
          </p:cNvSpPr>
          <p:nvPr>
            <p:ph type="title"/>
          </p:nvPr>
        </p:nvSpPr>
        <p:spPr>
          <a:xfrm>
            <a:off x="478178" y="117368"/>
            <a:ext cx="5383906" cy="1090493"/>
          </a:xfrm>
          <a:prstGeom prst="rect">
            <a:avLst/>
          </a:prstGeom>
        </p:spPr>
        <p:txBody>
          <a:bodyPr vert="horz" wrap="square" lIns="0" tIns="470347" rIns="0" bIns="0" rtlCol="0" anchor="ctr">
            <a:spAutoFit/>
          </a:bodyPr>
          <a:lstStyle/>
          <a:p>
            <a:pPr marL="212408">
              <a:lnSpc>
                <a:spcPct val="100000"/>
              </a:lnSpc>
              <a:spcBef>
                <a:spcPts val="50"/>
              </a:spcBef>
            </a:pPr>
            <a:r>
              <a:rPr sz="4000" spc="-95" dirty="0"/>
              <a:t>HL7</a:t>
            </a:r>
            <a:r>
              <a:rPr sz="4000" spc="-153" dirty="0"/>
              <a:t> </a:t>
            </a:r>
            <a:r>
              <a:rPr sz="4000" spc="358" dirty="0"/>
              <a:t>-</a:t>
            </a:r>
            <a:r>
              <a:rPr sz="4000" spc="-153" dirty="0"/>
              <a:t> </a:t>
            </a:r>
            <a:r>
              <a:rPr sz="4000" spc="-127" dirty="0"/>
              <a:t>Brief</a:t>
            </a:r>
            <a:r>
              <a:rPr sz="4000" spc="-153" dirty="0"/>
              <a:t> </a:t>
            </a:r>
            <a:r>
              <a:rPr sz="4000" spc="-95" dirty="0"/>
              <a:t>History</a:t>
            </a:r>
            <a:endParaRPr sz="4000" dirty="0"/>
          </a:p>
        </p:txBody>
      </p:sp>
      <p:sp>
        <p:nvSpPr>
          <p:cNvPr id="2" name="Footer Placeholder 1">
            <a:extLst>
              <a:ext uri="{FF2B5EF4-FFF2-40B4-BE49-F238E27FC236}">
                <a16:creationId xmlns:a16="http://schemas.microsoft.com/office/drawing/2014/main" id="{873BB9A7-EFE0-24AA-FFBA-AAD9C03F7421}"/>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C33FF6DB-FBBA-2E45-16DF-9DC8D8F0182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95836" y="1667499"/>
            <a:ext cx="8478370" cy="3069302"/>
          </a:xfrm>
          <a:prstGeom prst="rect">
            <a:avLst/>
          </a:prstGeom>
        </p:spPr>
        <p:txBody>
          <a:bodyPr vert="horz" wrap="square" lIns="0" tIns="6350" rIns="0" bIns="0" rtlCol="0">
            <a:spAutoFit/>
          </a:bodyPr>
          <a:lstStyle/>
          <a:p>
            <a:pPr marL="292100" marR="2540" indent="-285750">
              <a:lnSpc>
                <a:spcPct val="150000"/>
              </a:lnSpc>
              <a:spcBef>
                <a:spcPts val="50"/>
              </a:spcBef>
              <a:buFont typeface="Wingdings" panose="05000000000000000000" pitchFamily="2" charset="2"/>
              <a:buChar char="v"/>
            </a:pPr>
            <a:r>
              <a:rPr sz="1600" spc="-15" dirty="0">
                <a:solidFill>
                  <a:srgbClr val="231F20"/>
                </a:solidFill>
              </a:rPr>
              <a:t>HL7</a:t>
            </a:r>
            <a:r>
              <a:rPr sz="1600" spc="-80" dirty="0">
                <a:solidFill>
                  <a:srgbClr val="231F20"/>
                </a:solidFill>
              </a:rPr>
              <a:t> </a:t>
            </a:r>
            <a:r>
              <a:rPr sz="1600" spc="-20" dirty="0">
                <a:solidFill>
                  <a:srgbClr val="231F20"/>
                </a:solidFill>
              </a:rPr>
              <a:t>is</a:t>
            </a:r>
            <a:r>
              <a:rPr sz="1600" spc="-78" dirty="0">
                <a:solidFill>
                  <a:srgbClr val="231F20"/>
                </a:solidFill>
              </a:rPr>
              <a:t> </a:t>
            </a:r>
            <a:r>
              <a:rPr sz="1600" dirty="0">
                <a:solidFill>
                  <a:srgbClr val="231F20"/>
                </a:solidFill>
              </a:rPr>
              <a:t>a</a:t>
            </a:r>
            <a:r>
              <a:rPr sz="1600" spc="-78" dirty="0">
                <a:solidFill>
                  <a:srgbClr val="231F20"/>
                </a:solidFill>
              </a:rPr>
              <a:t> </a:t>
            </a:r>
            <a:r>
              <a:rPr sz="1600" spc="-30" dirty="0">
                <a:solidFill>
                  <a:srgbClr val="231F20"/>
                </a:solidFill>
              </a:rPr>
              <a:t>set</a:t>
            </a:r>
            <a:r>
              <a:rPr sz="1600" spc="-78" dirty="0">
                <a:solidFill>
                  <a:srgbClr val="231F20"/>
                </a:solidFill>
              </a:rPr>
              <a:t> </a:t>
            </a:r>
            <a:r>
              <a:rPr sz="1600" spc="38" dirty="0">
                <a:solidFill>
                  <a:srgbClr val="231F20"/>
                </a:solidFill>
              </a:rPr>
              <a:t>of</a:t>
            </a:r>
            <a:r>
              <a:rPr sz="1600" spc="-78" dirty="0">
                <a:solidFill>
                  <a:srgbClr val="231F20"/>
                </a:solidFill>
              </a:rPr>
              <a:t> </a:t>
            </a:r>
            <a:r>
              <a:rPr sz="1600" spc="-50" dirty="0">
                <a:solidFill>
                  <a:srgbClr val="231F20"/>
                </a:solidFill>
              </a:rPr>
              <a:t>standards</a:t>
            </a:r>
            <a:r>
              <a:rPr sz="1600" spc="-75" dirty="0">
                <a:solidFill>
                  <a:srgbClr val="231F20"/>
                </a:solidFill>
              </a:rPr>
              <a:t> </a:t>
            </a:r>
            <a:r>
              <a:rPr sz="1600" spc="55" dirty="0">
                <a:solidFill>
                  <a:srgbClr val="231F20"/>
                </a:solidFill>
              </a:rPr>
              <a:t>for</a:t>
            </a:r>
            <a:r>
              <a:rPr sz="1600" spc="-78" dirty="0">
                <a:solidFill>
                  <a:srgbClr val="231F20"/>
                </a:solidFill>
              </a:rPr>
              <a:t> </a:t>
            </a:r>
            <a:r>
              <a:rPr sz="1600" dirty="0">
                <a:solidFill>
                  <a:srgbClr val="231F20"/>
                </a:solidFill>
              </a:rPr>
              <a:t>transferring</a:t>
            </a:r>
            <a:r>
              <a:rPr sz="1600" spc="-78" dirty="0">
                <a:solidFill>
                  <a:srgbClr val="231F20"/>
                </a:solidFill>
              </a:rPr>
              <a:t> </a:t>
            </a:r>
            <a:r>
              <a:rPr sz="1600" spc="-10" dirty="0">
                <a:solidFill>
                  <a:srgbClr val="231F20"/>
                </a:solidFill>
              </a:rPr>
              <a:t>clinical</a:t>
            </a:r>
            <a:r>
              <a:rPr sz="1600" spc="-78" dirty="0">
                <a:solidFill>
                  <a:srgbClr val="231F20"/>
                </a:solidFill>
              </a:rPr>
              <a:t> </a:t>
            </a:r>
            <a:r>
              <a:rPr sz="1600" spc="-35" dirty="0">
                <a:solidFill>
                  <a:srgbClr val="231F20"/>
                </a:solidFill>
              </a:rPr>
              <a:t>and</a:t>
            </a:r>
            <a:r>
              <a:rPr sz="1600" spc="-78" dirty="0">
                <a:solidFill>
                  <a:srgbClr val="231F20"/>
                </a:solidFill>
              </a:rPr>
              <a:t> </a:t>
            </a:r>
            <a:r>
              <a:rPr sz="1600" spc="-20" dirty="0">
                <a:solidFill>
                  <a:srgbClr val="231F20"/>
                </a:solidFill>
              </a:rPr>
              <a:t>administrative</a:t>
            </a:r>
            <a:r>
              <a:rPr sz="1600" spc="-78" dirty="0">
                <a:solidFill>
                  <a:srgbClr val="231F20"/>
                </a:solidFill>
              </a:rPr>
              <a:t> </a:t>
            </a:r>
            <a:r>
              <a:rPr sz="1600" spc="-10" dirty="0">
                <a:solidFill>
                  <a:srgbClr val="231F20"/>
                </a:solidFill>
              </a:rPr>
              <a:t>data </a:t>
            </a:r>
            <a:r>
              <a:rPr sz="1600" spc="-43" dirty="0">
                <a:solidFill>
                  <a:srgbClr val="231F20"/>
                </a:solidFill>
              </a:rPr>
              <a:t>between</a:t>
            </a:r>
            <a:r>
              <a:rPr sz="1600" spc="-55" dirty="0">
                <a:solidFill>
                  <a:srgbClr val="231F20"/>
                </a:solidFill>
              </a:rPr>
              <a:t> </a:t>
            </a:r>
            <a:r>
              <a:rPr sz="1600" spc="-13" dirty="0">
                <a:solidFill>
                  <a:srgbClr val="231F20"/>
                </a:solidFill>
              </a:rPr>
              <a:t>hospital</a:t>
            </a:r>
            <a:r>
              <a:rPr sz="1600" spc="-53" dirty="0">
                <a:solidFill>
                  <a:srgbClr val="231F20"/>
                </a:solidFill>
              </a:rPr>
              <a:t> </a:t>
            </a:r>
            <a:r>
              <a:rPr sz="1600" dirty="0">
                <a:solidFill>
                  <a:srgbClr val="231F20"/>
                </a:solidFill>
              </a:rPr>
              <a:t>information</a:t>
            </a:r>
            <a:r>
              <a:rPr sz="1600" spc="-53" dirty="0">
                <a:solidFill>
                  <a:srgbClr val="231F20"/>
                </a:solidFill>
              </a:rPr>
              <a:t> </a:t>
            </a:r>
            <a:r>
              <a:rPr sz="1600" spc="-57" dirty="0">
                <a:solidFill>
                  <a:srgbClr val="231F20"/>
                </a:solidFill>
              </a:rPr>
              <a:t>systems.</a:t>
            </a:r>
            <a:r>
              <a:rPr sz="1600" spc="-53" dirty="0">
                <a:solidFill>
                  <a:srgbClr val="231F20"/>
                </a:solidFill>
              </a:rPr>
              <a:t> </a:t>
            </a:r>
            <a:r>
              <a:rPr sz="1600" dirty="0">
                <a:solidFill>
                  <a:srgbClr val="231F20"/>
                </a:solidFill>
              </a:rPr>
              <a:t>It’s</a:t>
            </a:r>
            <a:r>
              <a:rPr sz="1600" spc="-55" dirty="0">
                <a:solidFill>
                  <a:srgbClr val="231F20"/>
                </a:solidFill>
              </a:rPr>
              <a:t> </a:t>
            </a:r>
            <a:r>
              <a:rPr sz="1600" dirty="0">
                <a:solidFill>
                  <a:srgbClr val="231F20"/>
                </a:solidFill>
              </a:rPr>
              <a:t>like</a:t>
            </a:r>
            <a:r>
              <a:rPr sz="1600" spc="-53" dirty="0">
                <a:solidFill>
                  <a:srgbClr val="231F20"/>
                </a:solidFill>
              </a:rPr>
              <a:t> </a:t>
            </a:r>
            <a:r>
              <a:rPr sz="1600" dirty="0">
                <a:solidFill>
                  <a:srgbClr val="231F20"/>
                </a:solidFill>
              </a:rPr>
              <a:t>a</a:t>
            </a:r>
            <a:r>
              <a:rPr sz="1600" spc="-53" dirty="0">
                <a:solidFill>
                  <a:srgbClr val="231F20"/>
                </a:solidFill>
              </a:rPr>
              <a:t> </a:t>
            </a:r>
            <a:r>
              <a:rPr sz="1600" spc="-73" dirty="0">
                <a:solidFill>
                  <a:srgbClr val="231F20"/>
                </a:solidFill>
              </a:rPr>
              <a:t>language</a:t>
            </a:r>
            <a:r>
              <a:rPr sz="1600" spc="-53" dirty="0">
                <a:solidFill>
                  <a:srgbClr val="231F20"/>
                </a:solidFill>
              </a:rPr>
              <a:t> </a:t>
            </a:r>
            <a:r>
              <a:rPr sz="1600" dirty="0">
                <a:solidFill>
                  <a:srgbClr val="231F20"/>
                </a:solidFill>
              </a:rPr>
              <a:t>that</a:t>
            </a:r>
            <a:r>
              <a:rPr sz="1600" spc="-53" dirty="0">
                <a:solidFill>
                  <a:srgbClr val="231F20"/>
                </a:solidFill>
              </a:rPr>
              <a:t> </a:t>
            </a:r>
            <a:r>
              <a:rPr sz="1600" spc="-23" dirty="0">
                <a:solidFill>
                  <a:srgbClr val="231F20"/>
                </a:solidFill>
              </a:rPr>
              <a:t>describes </a:t>
            </a:r>
            <a:r>
              <a:rPr sz="1600" dirty="0">
                <a:solidFill>
                  <a:srgbClr val="231F20"/>
                </a:solidFill>
              </a:rPr>
              <a:t>you,</a:t>
            </a:r>
            <a:r>
              <a:rPr sz="1600" spc="-45" dirty="0">
                <a:solidFill>
                  <a:srgbClr val="231F20"/>
                </a:solidFill>
              </a:rPr>
              <a:t> </a:t>
            </a:r>
            <a:r>
              <a:rPr sz="1600" spc="-35" dirty="0">
                <a:solidFill>
                  <a:srgbClr val="231F20"/>
                </a:solidFill>
              </a:rPr>
              <a:t>and</a:t>
            </a:r>
            <a:r>
              <a:rPr sz="1600" spc="-43" dirty="0">
                <a:solidFill>
                  <a:srgbClr val="231F20"/>
                </a:solidFill>
              </a:rPr>
              <a:t> </a:t>
            </a:r>
            <a:r>
              <a:rPr sz="1600" dirty="0">
                <a:solidFill>
                  <a:srgbClr val="231F20"/>
                </a:solidFill>
              </a:rPr>
              <a:t>your</a:t>
            </a:r>
            <a:r>
              <a:rPr sz="1600" spc="-45" dirty="0">
                <a:solidFill>
                  <a:srgbClr val="231F20"/>
                </a:solidFill>
              </a:rPr>
              <a:t> </a:t>
            </a:r>
            <a:r>
              <a:rPr sz="1600" spc="-28" dirty="0">
                <a:solidFill>
                  <a:srgbClr val="231F20"/>
                </a:solidFill>
              </a:rPr>
              <a:t>medical</a:t>
            </a:r>
            <a:r>
              <a:rPr sz="1600" spc="-43" dirty="0">
                <a:solidFill>
                  <a:srgbClr val="231F20"/>
                </a:solidFill>
              </a:rPr>
              <a:t> </a:t>
            </a:r>
            <a:r>
              <a:rPr sz="1600" dirty="0">
                <a:solidFill>
                  <a:srgbClr val="231F20"/>
                </a:solidFill>
              </a:rPr>
              <a:t>information,</a:t>
            </a:r>
            <a:r>
              <a:rPr sz="1600" spc="-43" dirty="0">
                <a:solidFill>
                  <a:srgbClr val="231F20"/>
                </a:solidFill>
              </a:rPr>
              <a:t> </a:t>
            </a:r>
            <a:r>
              <a:rPr sz="1600" dirty="0">
                <a:solidFill>
                  <a:srgbClr val="231F20"/>
                </a:solidFill>
              </a:rPr>
              <a:t>to</a:t>
            </a:r>
            <a:r>
              <a:rPr sz="1600" spc="-45" dirty="0">
                <a:solidFill>
                  <a:srgbClr val="231F20"/>
                </a:solidFill>
              </a:rPr>
              <a:t> </a:t>
            </a:r>
            <a:r>
              <a:rPr sz="1600" dirty="0">
                <a:solidFill>
                  <a:srgbClr val="231F20"/>
                </a:solidFill>
              </a:rPr>
              <a:t>all</a:t>
            </a:r>
            <a:r>
              <a:rPr sz="1600" spc="-43" dirty="0">
                <a:solidFill>
                  <a:srgbClr val="231F20"/>
                </a:solidFill>
              </a:rPr>
              <a:t> </a:t>
            </a:r>
            <a:r>
              <a:rPr sz="1600" dirty="0">
                <a:solidFill>
                  <a:srgbClr val="231F20"/>
                </a:solidFill>
              </a:rPr>
              <a:t>the</a:t>
            </a:r>
            <a:r>
              <a:rPr sz="1600" spc="-43" dirty="0">
                <a:solidFill>
                  <a:srgbClr val="231F20"/>
                </a:solidFill>
              </a:rPr>
              <a:t> </a:t>
            </a:r>
            <a:r>
              <a:rPr sz="1600" spc="-15" dirty="0">
                <a:solidFill>
                  <a:srgbClr val="231F20"/>
                </a:solidFill>
              </a:rPr>
              <a:t>Hospital</a:t>
            </a:r>
            <a:r>
              <a:rPr sz="1600" spc="-45" dirty="0">
                <a:solidFill>
                  <a:srgbClr val="231F20"/>
                </a:solidFill>
              </a:rPr>
              <a:t> </a:t>
            </a:r>
            <a:r>
              <a:rPr sz="1600" spc="-5" dirty="0">
                <a:solidFill>
                  <a:srgbClr val="231F20"/>
                </a:solidFill>
              </a:rPr>
              <a:t>information systems.</a:t>
            </a:r>
            <a:endParaRPr sz="1600" dirty="0"/>
          </a:p>
          <a:p>
            <a:pPr marL="292100" indent="-285750">
              <a:lnSpc>
                <a:spcPct val="150000"/>
              </a:lnSpc>
              <a:spcBef>
                <a:spcPts val="353"/>
              </a:spcBef>
              <a:buFont typeface="Wingdings" panose="05000000000000000000" pitchFamily="2" charset="2"/>
              <a:buChar char="v"/>
            </a:pPr>
            <a:r>
              <a:rPr sz="1600" spc="-93" dirty="0">
                <a:solidFill>
                  <a:srgbClr val="231F20"/>
                </a:solidFill>
              </a:rPr>
              <a:t>ANSI</a:t>
            </a:r>
            <a:r>
              <a:rPr sz="1600" spc="-33" dirty="0">
                <a:solidFill>
                  <a:srgbClr val="231F20"/>
                </a:solidFill>
              </a:rPr>
              <a:t> </a:t>
            </a:r>
            <a:r>
              <a:rPr sz="1600" spc="-40" dirty="0">
                <a:solidFill>
                  <a:srgbClr val="231F20"/>
                </a:solidFill>
              </a:rPr>
              <a:t>Standard</a:t>
            </a:r>
            <a:r>
              <a:rPr sz="1600" spc="-65" dirty="0">
                <a:solidFill>
                  <a:srgbClr val="231F20"/>
                </a:solidFill>
              </a:rPr>
              <a:t> </a:t>
            </a:r>
            <a:r>
              <a:rPr sz="1600" spc="55" dirty="0">
                <a:solidFill>
                  <a:srgbClr val="231F20"/>
                </a:solidFill>
              </a:rPr>
              <a:t>for</a:t>
            </a:r>
            <a:r>
              <a:rPr sz="1600" spc="-48" dirty="0">
                <a:solidFill>
                  <a:srgbClr val="231F20"/>
                </a:solidFill>
              </a:rPr>
              <a:t> </a:t>
            </a:r>
            <a:r>
              <a:rPr sz="1600" spc="-10" dirty="0">
                <a:solidFill>
                  <a:srgbClr val="231F20"/>
                </a:solidFill>
              </a:rPr>
              <a:t>clinical</a:t>
            </a:r>
            <a:r>
              <a:rPr sz="1600" spc="-48" dirty="0">
                <a:solidFill>
                  <a:srgbClr val="231F20"/>
                </a:solidFill>
              </a:rPr>
              <a:t> </a:t>
            </a:r>
            <a:r>
              <a:rPr sz="1600" spc="-5" dirty="0">
                <a:solidFill>
                  <a:srgbClr val="231F20"/>
                </a:solidFill>
              </a:rPr>
              <a:t>interoperability</a:t>
            </a:r>
            <a:endParaRPr sz="1600" dirty="0"/>
          </a:p>
          <a:p>
            <a:pPr marL="292100" indent="-285750">
              <a:lnSpc>
                <a:spcPct val="150000"/>
              </a:lnSpc>
              <a:spcBef>
                <a:spcPts val="353"/>
              </a:spcBef>
              <a:buFont typeface="Wingdings" panose="05000000000000000000" pitchFamily="2" charset="2"/>
              <a:buChar char="v"/>
            </a:pPr>
            <a:r>
              <a:rPr sz="1600" spc="-15" dirty="0">
                <a:solidFill>
                  <a:srgbClr val="231F20"/>
                </a:solidFill>
              </a:rPr>
              <a:t>HL7</a:t>
            </a:r>
            <a:r>
              <a:rPr sz="1600" spc="-83" dirty="0">
                <a:solidFill>
                  <a:srgbClr val="231F20"/>
                </a:solidFill>
              </a:rPr>
              <a:t> </a:t>
            </a:r>
            <a:r>
              <a:rPr sz="1600" spc="-50" dirty="0">
                <a:solidFill>
                  <a:srgbClr val="231F20"/>
                </a:solidFill>
              </a:rPr>
              <a:t>standards</a:t>
            </a:r>
            <a:r>
              <a:rPr sz="1600" spc="-75" dirty="0">
                <a:solidFill>
                  <a:srgbClr val="231F20"/>
                </a:solidFill>
              </a:rPr>
              <a:t> </a:t>
            </a:r>
            <a:r>
              <a:rPr sz="1600" spc="-10" dirty="0">
                <a:solidFill>
                  <a:srgbClr val="231F20"/>
                </a:solidFill>
              </a:rPr>
              <a:t>are</a:t>
            </a:r>
            <a:r>
              <a:rPr sz="1600" spc="-78" dirty="0">
                <a:solidFill>
                  <a:srgbClr val="231F20"/>
                </a:solidFill>
              </a:rPr>
              <a:t> </a:t>
            </a:r>
            <a:r>
              <a:rPr sz="1600" spc="-20" dirty="0">
                <a:solidFill>
                  <a:srgbClr val="231F20"/>
                </a:solidFill>
              </a:rPr>
              <a:t>widely</a:t>
            </a:r>
            <a:r>
              <a:rPr sz="1600" spc="-75" dirty="0">
                <a:solidFill>
                  <a:srgbClr val="231F20"/>
                </a:solidFill>
              </a:rPr>
              <a:t> </a:t>
            </a:r>
            <a:r>
              <a:rPr sz="1600" spc="-25" dirty="0">
                <a:solidFill>
                  <a:srgbClr val="231F20"/>
                </a:solidFill>
              </a:rPr>
              <a:t>adopted</a:t>
            </a:r>
            <a:r>
              <a:rPr sz="1600" spc="-78" dirty="0">
                <a:solidFill>
                  <a:srgbClr val="231F20"/>
                </a:solidFill>
              </a:rPr>
              <a:t> </a:t>
            </a:r>
            <a:r>
              <a:rPr sz="1600" spc="-35" dirty="0">
                <a:solidFill>
                  <a:srgbClr val="231F20"/>
                </a:solidFill>
              </a:rPr>
              <a:t>and</a:t>
            </a:r>
            <a:r>
              <a:rPr sz="1600" spc="-75" dirty="0">
                <a:solidFill>
                  <a:srgbClr val="231F20"/>
                </a:solidFill>
              </a:rPr>
              <a:t> </a:t>
            </a:r>
            <a:r>
              <a:rPr sz="1600" spc="-15" dirty="0">
                <a:solidFill>
                  <a:srgbClr val="231F20"/>
                </a:solidFill>
              </a:rPr>
              <a:t>continue</a:t>
            </a:r>
            <a:r>
              <a:rPr sz="1600" spc="-78" dirty="0">
                <a:solidFill>
                  <a:srgbClr val="231F20"/>
                </a:solidFill>
              </a:rPr>
              <a:t> </a:t>
            </a:r>
            <a:r>
              <a:rPr sz="1600" dirty="0">
                <a:solidFill>
                  <a:srgbClr val="231F20"/>
                </a:solidFill>
              </a:rPr>
              <a:t>to</a:t>
            </a:r>
            <a:r>
              <a:rPr sz="1600" spc="-75" dirty="0">
                <a:solidFill>
                  <a:srgbClr val="231F20"/>
                </a:solidFill>
              </a:rPr>
              <a:t> </a:t>
            </a:r>
            <a:r>
              <a:rPr sz="1600" spc="-5" dirty="0">
                <a:solidFill>
                  <a:srgbClr val="231F20"/>
                </a:solidFill>
              </a:rPr>
              <a:t>evolve</a:t>
            </a:r>
            <a:endParaRPr sz="1600" dirty="0"/>
          </a:p>
          <a:p>
            <a:pPr marL="292100" marR="354330" indent="-285750">
              <a:lnSpc>
                <a:spcPct val="150000"/>
              </a:lnSpc>
              <a:buFont typeface="Wingdings" panose="05000000000000000000" pitchFamily="2" charset="2"/>
              <a:buChar char="v"/>
            </a:pPr>
            <a:r>
              <a:rPr sz="1600" spc="-20" dirty="0">
                <a:solidFill>
                  <a:srgbClr val="231F20"/>
                </a:solidFill>
              </a:rPr>
              <a:t>Meaningful</a:t>
            </a:r>
            <a:r>
              <a:rPr sz="1600" spc="-105" dirty="0">
                <a:solidFill>
                  <a:srgbClr val="231F20"/>
                </a:solidFill>
              </a:rPr>
              <a:t> </a:t>
            </a:r>
            <a:r>
              <a:rPr sz="1600" spc="-130" dirty="0">
                <a:solidFill>
                  <a:srgbClr val="231F20"/>
                </a:solidFill>
              </a:rPr>
              <a:t>Use</a:t>
            </a:r>
            <a:r>
              <a:rPr sz="1600" spc="-15" dirty="0">
                <a:solidFill>
                  <a:srgbClr val="231F20"/>
                </a:solidFill>
              </a:rPr>
              <a:t> </a:t>
            </a:r>
            <a:r>
              <a:rPr sz="1600" spc="-90" dirty="0">
                <a:solidFill>
                  <a:srgbClr val="231F20"/>
                </a:solidFill>
              </a:rPr>
              <a:t>has</a:t>
            </a:r>
            <a:r>
              <a:rPr sz="1600" spc="-35" dirty="0">
                <a:solidFill>
                  <a:srgbClr val="231F20"/>
                </a:solidFill>
              </a:rPr>
              <a:t> </a:t>
            </a:r>
            <a:r>
              <a:rPr sz="1600" dirty="0">
                <a:solidFill>
                  <a:srgbClr val="231F20"/>
                </a:solidFill>
              </a:rPr>
              <a:t>identified</a:t>
            </a:r>
            <a:r>
              <a:rPr sz="1600" spc="-73" dirty="0">
                <a:solidFill>
                  <a:srgbClr val="231F20"/>
                </a:solidFill>
              </a:rPr>
              <a:t> </a:t>
            </a:r>
            <a:r>
              <a:rPr sz="1600" dirty="0">
                <a:solidFill>
                  <a:srgbClr val="231F20"/>
                </a:solidFill>
              </a:rPr>
              <a:t>a</a:t>
            </a:r>
            <a:r>
              <a:rPr sz="1600" spc="-57" dirty="0">
                <a:solidFill>
                  <a:srgbClr val="231F20"/>
                </a:solidFill>
              </a:rPr>
              <a:t> </a:t>
            </a:r>
            <a:r>
              <a:rPr sz="1600" spc="-5" dirty="0">
                <a:solidFill>
                  <a:srgbClr val="231F20"/>
                </a:solidFill>
              </a:rPr>
              <a:t>number</a:t>
            </a:r>
            <a:r>
              <a:rPr sz="1600" spc="-57" dirty="0">
                <a:solidFill>
                  <a:srgbClr val="231F20"/>
                </a:solidFill>
              </a:rPr>
              <a:t> </a:t>
            </a:r>
            <a:r>
              <a:rPr sz="1600" spc="38" dirty="0">
                <a:solidFill>
                  <a:srgbClr val="231F20"/>
                </a:solidFill>
              </a:rPr>
              <a:t>of</a:t>
            </a:r>
            <a:r>
              <a:rPr sz="1600" spc="-57" dirty="0">
                <a:solidFill>
                  <a:srgbClr val="231F20"/>
                </a:solidFill>
              </a:rPr>
              <a:t> </a:t>
            </a:r>
            <a:r>
              <a:rPr sz="1600" spc="-15" dirty="0">
                <a:solidFill>
                  <a:srgbClr val="231F20"/>
                </a:solidFill>
              </a:rPr>
              <a:t>HL7</a:t>
            </a:r>
            <a:r>
              <a:rPr sz="1600" spc="-55" dirty="0">
                <a:solidFill>
                  <a:srgbClr val="231F20"/>
                </a:solidFill>
              </a:rPr>
              <a:t> </a:t>
            </a:r>
            <a:r>
              <a:rPr sz="1600" spc="-50" dirty="0">
                <a:solidFill>
                  <a:srgbClr val="231F20"/>
                </a:solidFill>
              </a:rPr>
              <a:t>standards</a:t>
            </a:r>
            <a:r>
              <a:rPr sz="1600" spc="-57" dirty="0">
                <a:solidFill>
                  <a:srgbClr val="231F20"/>
                </a:solidFill>
              </a:rPr>
              <a:t> </a:t>
            </a:r>
            <a:r>
              <a:rPr sz="1600" dirty="0">
                <a:solidFill>
                  <a:srgbClr val="231F20"/>
                </a:solidFill>
              </a:rPr>
              <a:t>to</a:t>
            </a:r>
            <a:r>
              <a:rPr sz="1600" spc="-57" dirty="0">
                <a:solidFill>
                  <a:srgbClr val="231F20"/>
                </a:solidFill>
              </a:rPr>
              <a:t> </a:t>
            </a:r>
            <a:r>
              <a:rPr sz="1600" spc="-5" dirty="0">
                <a:solidFill>
                  <a:srgbClr val="231F20"/>
                </a:solidFill>
              </a:rPr>
              <a:t>support </a:t>
            </a:r>
            <a:r>
              <a:rPr sz="1600" spc="-35" dirty="0">
                <a:solidFill>
                  <a:srgbClr val="231F20"/>
                </a:solidFill>
              </a:rPr>
              <a:t>sharing</a:t>
            </a:r>
            <a:r>
              <a:rPr sz="1600" spc="-73" dirty="0">
                <a:solidFill>
                  <a:srgbClr val="231F20"/>
                </a:solidFill>
              </a:rPr>
              <a:t> </a:t>
            </a:r>
            <a:r>
              <a:rPr sz="1600" spc="-25" dirty="0">
                <a:solidFill>
                  <a:srgbClr val="231F20"/>
                </a:solidFill>
              </a:rPr>
              <a:t>data</a:t>
            </a:r>
            <a:r>
              <a:rPr sz="1600" spc="-70" dirty="0">
                <a:solidFill>
                  <a:srgbClr val="231F20"/>
                </a:solidFill>
              </a:rPr>
              <a:t> </a:t>
            </a:r>
            <a:r>
              <a:rPr sz="1600" spc="-43" dirty="0">
                <a:solidFill>
                  <a:srgbClr val="231F20"/>
                </a:solidFill>
              </a:rPr>
              <a:t>between</a:t>
            </a:r>
            <a:r>
              <a:rPr sz="1600" spc="-70" dirty="0">
                <a:solidFill>
                  <a:srgbClr val="231F20"/>
                </a:solidFill>
              </a:rPr>
              <a:t> </a:t>
            </a:r>
            <a:r>
              <a:rPr sz="1600" spc="-5" dirty="0">
                <a:solidFill>
                  <a:srgbClr val="231F20"/>
                </a:solidFill>
              </a:rPr>
              <a:t>systems</a:t>
            </a:r>
            <a:endParaRPr sz="1600" dirty="0"/>
          </a:p>
          <a:p>
            <a:pPr marL="292100" indent="-285750">
              <a:lnSpc>
                <a:spcPct val="150000"/>
              </a:lnSpc>
              <a:spcBef>
                <a:spcPts val="353"/>
              </a:spcBef>
              <a:buFont typeface="Wingdings" panose="05000000000000000000" pitchFamily="2" charset="2"/>
              <a:buChar char="v"/>
            </a:pPr>
            <a:r>
              <a:rPr sz="1600" spc="-15" dirty="0">
                <a:solidFill>
                  <a:srgbClr val="231F20"/>
                </a:solidFill>
              </a:rPr>
              <a:t>HL7</a:t>
            </a:r>
            <a:r>
              <a:rPr sz="1600" spc="-102" dirty="0">
                <a:solidFill>
                  <a:srgbClr val="231F20"/>
                </a:solidFill>
              </a:rPr>
              <a:t> </a:t>
            </a:r>
            <a:r>
              <a:rPr sz="1600" spc="-23" dirty="0">
                <a:solidFill>
                  <a:srgbClr val="231F20"/>
                </a:solidFill>
              </a:rPr>
              <a:t>website:</a:t>
            </a:r>
            <a:r>
              <a:rPr sz="1600" spc="-100" dirty="0">
                <a:solidFill>
                  <a:srgbClr val="231F20"/>
                </a:solidFill>
              </a:rPr>
              <a:t> </a:t>
            </a:r>
            <a:r>
              <a:rPr sz="1600" spc="48" dirty="0">
                <a:solidFill>
                  <a:srgbClr val="231F20"/>
                </a:solidFill>
                <a:hlinkClick r:id="rId3"/>
              </a:rPr>
              <a:t>http://www.hl7.org/</a:t>
            </a:r>
            <a:endParaRPr sz="1600" dirty="0"/>
          </a:p>
        </p:txBody>
      </p:sp>
      <p:sp>
        <p:nvSpPr>
          <p:cNvPr id="8" name="object 8"/>
          <p:cNvSpPr txBox="1">
            <a:spLocks noGrp="1"/>
          </p:cNvSpPr>
          <p:nvPr>
            <p:ph type="title"/>
          </p:nvPr>
        </p:nvSpPr>
        <p:spPr>
          <a:xfrm>
            <a:off x="738188" y="519209"/>
            <a:ext cx="8036018" cy="768672"/>
          </a:xfrm>
          <a:prstGeom prst="rect">
            <a:avLst/>
          </a:prstGeom>
        </p:spPr>
        <p:txBody>
          <a:bodyPr vert="horz" wrap="square" lIns="0" tIns="6350" rIns="0" bIns="0" rtlCol="0" anchor="ctr">
            <a:spAutoFit/>
          </a:bodyPr>
          <a:lstStyle/>
          <a:p>
            <a:pPr marL="6350" marR="2540">
              <a:lnSpc>
                <a:spcPct val="106700"/>
              </a:lnSpc>
              <a:spcBef>
                <a:spcPts val="50"/>
              </a:spcBef>
            </a:pPr>
            <a:r>
              <a:rPr sz="2400" dirty="0">
                <a:latin typeface="Trebuchet MS"/>
                <a:cs typeface="Trebuchet MS"/>
              </a:rPr>
              <a:t>HL7</a:t>
            </a:r>
            <a:r>
              <a:rPr sz="2400" spc="-198" dirty="0">
                <a:latin typeface="Trebuchet MS"/>
                <a:cs typeface="Trebuchet MS"/>
              </a:rPr>
              <a:t> </a:t>
            </a:r>
            <a:r>
              <a:rPr sz="2400" spc="178" dirty="0">
                <a:latin typeface="Trebuchet MS"/>
                <a:cs typeface="Trebuchet MS"/>
              </a:rPr>
              <a:t>-</a:t>
            </a:r>
            <a:r>
              <a:rPr sz="2400" spc="-195" dirty="0">
                <a:latin typeface="Trebuchet MS"/>
                <a:cs typeface="Trebuchet MS"/>
              </a:rPr>
              <a:t> </a:t>
            </a:r>
            <a:r>
              <a:rPr sz="2400" spc="-130" dirty="0">
                <a:latin typeface="Trebuchet MS"/>
                <a:cs typeface="Trebuchet MS"/>
              </a:rPr>
              <a:t>The</a:t>
            </a:r>
            <a:r>
              <a:rPr sz="2400" spc="-195" dirty="0">
                <a:latin typeface="Trebuchet MS"/>
                <a:cs typeface="Trebuchet MS"/>
              </a:rPr>
              <a:t> </a:t>
            </a:r>
            <a:r>
              <a:rPr sz="2400" spc="-85" dirty="0">
                <a:latin typeface="Trebuchet MS"/>
                <a:cs typeface="Trebuchet MS"/>
              </a:rPr>
              <a:t>Primary</a:t>
            </a:r>
            <a:r>
              <a:rPr sz="2400" spc="-195" dirty="0">
                <a:latin typeface="Trebuchet MS"/>
                <a:cs typeface="Trebuchet MS"/>
              </a:rPr>
              <a:t> </a:t>
            </a:r>
            <a:r>
              <a:rPr sz="2400" spc="-45" dirty="0">
                <a:latin typeface="Trebuchet MS"/>
                <a:cs typeface="Trebuchet MS"/>
              </a:rPr>
              <a:t>Standard</a:t>
            </a:r>
            <a:r>
              <a:rPr sz="2400" spc="-195" dirty="0">
                <a:latin typeface="Trebuchet MS"/>
                <a:cs typeface="Trebuchet MS"/>
              </a:rPr>
              <a:t> </a:t>
            </a:r>
            <a:r>
              <a:rPr sz="2400" spc="-40" dirty="0">
                <a:latin typeface="Trebuchet MS"/>
                <a:cs typeface="Trebuchet MS"/>
              </a:rPr>
              <a:t>for </a:t>
            </a:r>
            <a:r>
              <a:rPr sz="2400" spc="-43" dirty="0">
                <a:latin typeface="Trebuchet MS"/>
                <a:cs typeface="Trebuchet MS"/>
              </a:rPr>
              <a:t>Communicating</a:t>
            </a:r>
            <a:r>
              <a:rPr sz="2400" spc="-185" dirty="0">
                <a:latin typeface="Trebuchet MS"/>
                <a:cs typeface="Trebuchet MS"/>
              </a:rPr>
              <a:t> </a:t>
            </a:r>
            <a:r>
              <a:rPr sz="2400" spc="-63" dirty="0">
                <a:latin typeface="Trebuchet MS"/>
                <a:cs typeface="Trebuchet MS"/>
              </a:rPr>
              <a:t>Health</a:t>
            </a:r>
            <a:r>
              <a:rPr sz="2400" spc="-185" dirty="0">
                <a:latin typeface="Trebuchet MS"/>
                <a:cs typeface="Trebuchet MS"/>
              </a:rPr>
              <a:t> </a:t>
            </a:r>
            <a:r>
              <a:rPr sz="2400" spc="-10" dirty="0">
                <a:latin typeface="Trebuchet MS"/>
                <a:cs typeface="Trebuchet MS"/>
              </a:rPr>
              <a:t>Data</a:t>
            </a:r>
            <a:endParaRPr sz="2400" dirty="0">
              <a:latin typeface="Trebuchet MS"/>
              <a:cs typeface="Trebuchet MS"/>
            </a:endParaRPr>
          </a:p>
        </p:txBody>
      </p:sp>
      <p:sp>
        <p:nvSpPr>
          <p:cNvPr id="2" name="Footer Placeholder 1">
            <a:extLst>
              <a:ext uri="{FF2B5EF4-FFF2-40B4-BE49-F238E27FC236}">
                <a16:creationId xmlns:a16="http://schemas.microsoft.com/office/drawing/2014/main" id="{8303B3DB-AE7D-F268-0003-C6176A27A2DC}"/>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AF36D29E-5369-5E5D-E1AB-55568F217EC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9" name="Google Shape;619;p95" descr="1"/>
          <p:cNvSpPr txBox="1">
            <a:spLocks noGrp="1"/>
          </p:cNvSpPr>
          <p:nvPr>
            <p:ph type="body" idx="1"/>
          </p:nvPr>
        </p:nvSpPr>
        <p:spPr>
          <a:prstGeom prst="rect">
            <a:avLst/>
          </a:prstGeom>
          <a:noFill/>
          <a:ln>
            <a:noFill/>
          </a:ln>
        </p:spPr>
        <p:txBody>
          <a:bodyPr spcFirstLastPara="1" wrap="square" lIns="182875" tIns="91425" rIns="182875" bIns="91425" anchor="t" anchorCtr="0">
            <a:noAutofit/>
          </a:bodyPr>
          <a:lstStyle/>
          <a:p>
            <a:pPr marL="0" lvl="0" indent="0" algn="just" rtl="0">
              <a:lnSpc>
                <a:spcPct val="105000"/>
              </a:lnSpc>
              <a:spcBef>
                <a:spcPts val="0"/>
              </a:spcBef>
              <a:spcAft>
                <a:spcPts val="1000"/>
              </a:spcAft>
              <a:buSzPts val="1018"/>
              <a:buNone/>
            </a:pPr>
            <a:r>
              <a:rPr lang="en-GB" dirty="0"/>
              <a:t>HL7 plays a crucial role in standardizing healthcare data formats and protocols for interoperability.</a:t>
            </a:r>
            <a:endParaRPr sz="1400" dirty="0"/>
          </a:p>
        </p:txBody>
      </p:sp>
      <p:sp>
        <p:nvSpPr>
          <p:cNvPr id="617" name="Google Shape;617;p95" descr="2"/>
          <p:cNvSpPr txBox="1">
            <a:spLocks noGrp="1"/>
          </p:cNvSpPr>
          <p:nvPr>
            <p:ph type="body" idx="2"/>
          </p:nvPr>
        </p:nvSpPr>
        <p:spPr>
          <a:prstGeom prst="rect">
            <a:avLst/>
          </a:prstGeom>
        </p:spPr>
        <p:txBody>
          <a:bodyPr spcFirstLastPara="1" wrap="square" lIns="137150" tIns="91425" rIns="137150" bIns="91425" anchor="t" anchorCtr="0">
            <a:noAutofit/>
          </a:bodyPr>
          <a:lstStyle/>
          <a:p>
            <a:pPr marL="0" lvl="0" indent="0" algn="just" rtl="0">
              <a:lnSpc>
                <a:spcPct val="105000"/>
              </a:lnSpc>
              <a:spcBef>
                <a:spcPts val="0"/>
              </a:spcBef>
              <a:spcAft>
                <a:spcPts val="1000"/>
              </a:spcAft>
              <a:buNone/>
            </a:pPr>
            <a:r>
              <a:rPr lang="en-GB" dirty="0"/>
              <a:t>The purpose of HL7 is to define the structure and exchange formats of electronic health information, ensuring compatibility between different healthcare systems.</a:t>
            </a:r>
            <a:endParaRPr dirty="0"/>
          </a:p>
        </p:txBody>
      </p:sp>
      <p:sp>
        <p:nvSpPr>
          <p:cNvPr id="616" name="Google Shape;616;p95" descr="3"/>
          <p:cNvSpPr txBox="1">
            <a:spLocks noGrp="1"/>
          </p:cNvSpPr>
          <p:nvPr>
            <p:ph type="body" idx="3"/>
          </p:nvPr>
        </p:nvSpPr>
        <p:spPr>
          <a:prstGeom prst="rect">
            <a:avLst/>
          </a:prstGeom>
        </p:spPr>
        <p:txBody>
          <a:bodyPr spcFirstLastPara="1" wrap="square" lIns="137150" tIns="91425" rIns="137150" bIns="91425" anchor="t" anchorCtr="0">
            <a:noAutofit/>
          </a:bodyPr>
          <a:lstStyle/>
          <a:p>
            <a:pPr marL="0" lvl="0" indent="0" algn="just" rtl="0">
              <a:lnSpc>
                <a:spcPct val="105000"/>
              </a:lnSpc>
              <a:spcBef>
                <a:spcPts val="0"/>
              </a:spcBef>
              <a:spcAft>
                <a:spcPts val="1000"/>
              </a:spcAft>
              <a:buNone/>
            </a:pPr>
            <a:r>
              <a:rPr lang="en-GB" dirty="0"/>
              <a:t>HL7 supports seamless data exchange for clinical workflows, administrative processes, and public health reporting.</a:t>
            </a:r>
            <a:endParaRPr dirty="0"/>
          </a:p>
        </p:txBody>
      </p:sp>
      <p:sp>
        <p:nvSpPr>
          <p:cNvPr id="618" name="Google Shape;618;p95"/>
          <p:cNvSpPr txBox="1">
            <a:spLocks noGrp="1"/>
          </p:cNvSpPr>
          <p:nvPr>
            <p:ph type="title"/>
          </p:nvPr>
        </p:nvSpPr>
        <p:spPr>
          <a:xfrm>
            <a:off x="634817" y="675270"/>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dirty="0"/>
              <a:t>Purpose of HL7</a:t>
            </a:r>
            <a:endParaRPr sz="2520" dirty="0"/>
          </a:p>
        </p:txBody>
      </p:sp>
      <p:cxnSp>
        <p:nvCxnSpPr>
          <p:cNvPr id="620" name="Google Shape;620;p95"/>
          <p:cNvCxnSpPr/>
          <p:nvPr/>
        </p:nvCxnSpPr>
        <p:spPr>
          <a:xfrm>
            <a:off x="4572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621" name="Google Shape;621;p95"/>
          <p:cNvCxnSpPr/>
          <p:nvPr/>
        </p:nvCxnSpPr>
        <p:spPr>
          <a:xfrm>
            <a:off x="32370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622" name="Google Shape;622;p95"/>
          <p:cNvCxnSpPr/>
          <p:nvPr/>
        </p:nvCxnSpPr>
        <p:spPr>
          <a:xfrm>
            <a:off x="6016800" y="1599075"/>
            <a:ext cx="0" cy="2199900"/>
          </a:xfrm>
          <a:prstGeom prst="straightConnector1">
            <a:avLst/>
          </a:prstGeom>
          <a:noFill/>
          <a:ln w="19050" cap="flat" cmpd="sng">
            <a:solidFill>
              <a:schemeClr val="accent1"/>
            </a:solidFill>
            <a:prstDash val="solid"/>
            <a:round/>
            <a:headEnd type="none" w="med" len="med"/>
            <a:tailEnd type="none" w="med" len="med"/>
          </a:ln>
        </p:spPr>
      </p:cxn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19"/>
          <p:cNvSpPr txBox="1">
            <a:spLocks noGrp="1"/>
          </p:cNvSpPr>
          <p:nvPr>
            <p:ph type="title"/>
          </p:nvPr>
        </p:nvSpPr>
        <p:spPr>
          <a:xfrm>
            <a:off x="1381952" y="256151"/>
            <a:ext cx="7160400" cy="47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sz="2500" dirty="0"/>
              <a:t>HL7 CATEGORIES</a:t>
            </a:r>
            <a:endParaRPr sz="2500" dirty="0"/>
          </a:p>
        </p:txBody>
      </p:sp>
      <p:sp>
        <p:nvSpPr>
          <p:cNvPr id="455" name="Google Shape;455;p19"/>
          <p:cNvSpPr txBox="1">
            <a:spLocks noGrp="1"/>
          </p:cNvSpPr>
          <p:nvPr>
            <p:ph type="subTitle" idx="1"/>
          </p:nvPr>
        </p:nvSpPr>
        <p:spPr>
          <a:xfrm>
            <a:off x="1326800" y="1342919"/>
            <a:ext cx="1786200" cy="809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a:solidFill>
                  <a:schemeClr val="dk2"/>
                </a:solidFill>
              </a:rPr>
              <a:t>PRIMARY STANDARDS</a:t>
            </a:r>
            <a:endParaRPr>
              <a:solidFill>
                <a:schemeClr val="dk2"/>
              </a:solidFill>
            </a:endParaRPr>
          </a:p>
        </p:txBody>
      </p:sp>
      <p:sp>
        <p:nvSpPr>
          <p:cNvPr id="456" name="Google Shape;456;p19"/>
          <p:cNvSpPr txBox="1">
            <a:spLocks noGrp="1"/>
          </p:cNvSpPr>
          <p:nvPr>
            <p:ph type="subTitle" idx="2"/>
          </p:nvPr>
        </p:nvSpPr>
        <p:spPr>
          <a:xfrm>
            <a:off x="1247900" y="2023526"/>
            <a:ext cx="19440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dirty="0"/>
              <a:t>Integral and popular standards</a:t>
            </a:r>
            <a:endParaRPr dirty="0"/>
          </a:p>
        </p:txBody>
      </p:sp>
      <p:sp>
        <p:nvSpPr>
          <p:cNvPr id="457" name="Google Shape;457;p19"/>
          <p:cNvSpPr txBox="1">
            <a:spLocks noGrp="1"/>
          </p:cNvSpPr>
          <p:nvPr>
            <p:ph type="subTitle" idx="3"/>
          </p:nvPr>
        </p:nvSpPr>
        <p:spPr>
          <a:xfrm>
            <a:off x="3560550" y="1586700"/>
            <a:ext cx="1944000" cy="32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a:solidFill>
                  <a:schemeClr val="dk2"/>
                </a:solidFill>
              </a:rPr>
              <a:t>FOUNDATIONAL STANDARDS</a:t>
            </a:r>
            <a:endParaRPr>
              <a:solidFill>
                <a:schemeClr val="dk2"/>
              </a:solidFill>
            </a:endParaRPr>
          </a:p>
        </p:txBody>
      </p:sp>
      <p:sp>
        <p:nvSpPr>
          <p:cNvPr id="458" name="Google Shape;458;p19"/>
          <p:cNvSpPr txBox="1">
            <a:spLocks noGrp="1"/>
          </p:cNvSpPr>
          <p:nvPr>
            <p:ph type="subTitle" idx="4"/>
          </p:nvPr>
        </p:nvSpPr>
        <p:spPr>
          <a:xfrm>
            <a:off x="3560550" y="2106296"/>
            <a:ext cx="19440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dirty="0"/>
              <a:t>Fundamental tools</a:t>
            </a:r>
            <a:endParaRPr dirty="0"/>
          </a:p>
        </p:txBody>
      </p:sp>
      <p:sp>
        <p:nvSpPr>
          <p:cNvPr id="459" name="Google Shape;459;p19"/>
          <p:cNvSpPr txBox="1">
            <a:spLocks noGrp="1"/>
          </p:cNvSpPr>
          <p:nvPr>
            <p:ph type="subTitle" idx="5"/>
          </p:nvPr>
        </p:nvSpPr>
        <p:spPr>
          <a:xfrm>
            <a:off x="5653825" y="1405325"/>
            <a:ext cx="2685900" cy="684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a:solidFill>
                  <a:schemeClr val="dk2"/>
                </a:solidFill>
              </a:rPr>
              <a:t>CLINICAL &amp; </a:t>
            </a:r>
            <a:endParaRPr>
              <a:solidFill>
                <a:schemeClr val="dk2"/>
              </a:solidFill>
            </a:endParaRPr>
          </a:p>
          <a:p>
            <a:pPr marL="0" lvl="0" indent="0" algn="ctr" rtl="0">
              <a:lnSpc>
                <a:spcPct val="115000"/>
              </a:lnSpc>
              <a:spcBef>
                <a:spcPts val="0"/>
              </a:spcBef>
              <a:spcAft>
                <a:spcPts val="0"/>
              </a:spcAft>
              <a:buSzPts val="1400"/>
              <a:buNone/>
            </a:pPr>
            <a:r>
              <a:rPr lang="en">
                <a:solidFill>
                  <a:schemeClr val="dk2"/>
                </a:solidFill>
              </a:rPr>
              <a:t>ADMINISTRATIVE DOMAINS</a:t>
            </a:r>
            <a:endParaRPr>
              <a:solidFill>
                <a:schemeClr val="dk2"/>
              </a:solidFill>
            </a:endParaRPr>
          </a:p>
        </p:txBody>
      </p:sp>
      <p:sp>
        <p:nvSpPr>
          <p:cNvPr id="460" name="Google Shape;460;p19"/>
          <p:cNvSpPr txBox="1">
            <a:spLocks noGrp="1"/>
          </p:cNvSpPr>
          <p:nvPr>
            <p:ph type="subTitle" idx="6"/>
          </p:nvPr>
        </p:nvSpPr>
        <p:spPr>
          <a:xfrm>
            <a:off x="5908888" y="2105974"/>
            <a:ext cx="19440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dirty="0"/>
              <a:t>Clinical specialty standards</a:t>
            </a:r>
            <a:endParaRPr dirty="0"/>
          </a:p>
        </p:txBody>
      </p:sp>
      <p:sp>
        <p:nvSpPr>
          <p:cNvPr id="461" name="Google Shape;461;p19"/>
          <p:cNvSpPr txBox="1">
            <a:spLocks noGrp="1"/>
          </p:cNvSpPr>
          <p:nvPr>
            <p:ph type="subTitle" idx="7"/>
          </p:nvPr>
        </p:nvSpPr>
        <p:spPr>
          <a:xfrm>
            <a:off x="1124825" y="3466475"/>
            <a:ext cx="1303800" cy="32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a:solidFill>
                  <a:schemeClr val="dk2"/>
                </a:solidFill>
              </a:rPr>
              <a:t>EHR PROFILES</a:t>
            </a:r>
            <a:endParaRPr>
              <a:solidFill>
                <a:schemeClr val="dk2"/>
              </a:solidFill>
            </a:endParaRPr>
          </a:p>
        </p:txBody>
      </p:sp>
      <p:sp>
        <p:nvSpPr>
          <p:cNvPr id="462" name="Google Shape;462;p19"/>
          <p:cNvSpPr txBox="1">
            <a:spLocks noGrp="1"/>
          </p:cNvSpPr>
          <p:nvPr>
            <p:ph type="subTitle" idx="8"/>
          </p:nvPr>
        </p:nvSpPr>
        <p:spPr>
          <a:xfrm>
            <a:off x="1050281" y="4043117"/>
            <a:ext cx="16797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dirty="0"/>
              <a:t>Enabling constructs for EHRs</a:t>
            </a:r>
            <a:endParaRPr dirty="0"/>
          </a:p>
        </p:txBody>
      </p:sp>
      <p:sp>
        <p:nvSpPr>
          <p:cNvPr id="463" name="Google Shape;463;p19"/>
          <p:cNvSpPr txBox="1">
            <a:spLocks noGrp="1"/>
          </p:cNvSpPr>
          <p:nvPr>
            <p:ph type="subTitle" idx="9"/>
          </p:nvPr>
        </p:nvSpPr>
        <p:spPr>
          <a:xfrm>
            <a:off x="2748725" y="3612892"/>
            <a:ext cx="1944000" cy="32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dirty="0">
                <a:solidFill>
                  <a:schemeClr val="dk2"/>
                </a:solidFill>
              </a:rPr>
              <a:t>IMPLEMENTATION GUIDES</a:t>
            </a:r>
            <a:endParaRPr dirty="0">
              <a:solidFill>
                <a:schemeClr val="dk2"/>
              </a:solidFill>
            </a:endParaRPr>
          </a:p>
        </p:txBody>
      </p:sp>
      <p:sp>
        <p:nvSpPr>
          <p:cNvPr id="464" name="Google Shape;464;p19"/>
          <p:cNvSpPr txBox="1">
            <a:spLocks noGrp="1"/>
          </p:cNvSpPr>
          <p:nvPr>
            <p:ph type="subTitle" idx="13"/>
          </p:nvPr>
        </p:nvSpPr>
        <p:spPr>
          <a:xfrm>
            <a:off x="2849840" y="4046028"/>
            <a:ext cx="1944000" cy="61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dirty="0"/>
              <a:t>Supplemental documentation</a:t>
            </a:r>
            <a:endParaRPr dirty="0"/>
          </a:p>
        </p:txBody>
      </p:sp>
      <p:sp>
        <p:nvSpPr>
          <p:cNvPr id="465" name="Google Shape;465;p19"/>
          <p:cNvSpPr txBox="1">
            <a:spLocks noGrp="1"/>
          </p:cNvSpPr>
          <p:nvPr>
            <p:ph type="subTitle" idx="14"/>
          </p:nvPr>
        </p:nvSpPr>
        <p:spPr>
          <a:xfrm>
            <a:off x="6617244" y="3548811"/>
            <a:ext cx="2169775" cy="32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dirty="0">
                <a:solidFill>
                  <a:schemeClr val="dk2"/>
                </a:solidFill>
              </a:rPr>
              <a:t>EDUCATION &amp; AWARENESS</a:t>
            </a:r>
            <a:endParaRPr dirty="0">
              <a:solidFill>
                <a:schemeClr val="dk2"/>
              </a:solidFill>
            </a:endParaRPr>
          </a:p>
        </p:txBody>
      </p:sp>
      <p:sp>
        <p:nvSpPr>
          <p:cNvPr id="467" name="Google Shape;467;p19"/>
          <p:cNvSpPr txBox="1">
            <a:spLocks noGrp="1"/>
          </p:cNvSpPr>
          <p:nvPr>
            <p:ph type="subTitle" idx="15"/>
          </p:nvPr>
        </p:nvSpPr>
        <p:spPr>
          <a:xfrm>
            <a:off x="4759875" y="3466442"/>
            <a:ext cx="1944000" cy="321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1400"/>
              <a:buNone/>
            </a:pPr>
            <a:r>
              <a:rPr lang="en" sz="1600" b="1" dirty="0">
                <a:solidFill>
                  <a:schemeClr val="dk2"/>
                </a:solidFill>
                <a:latin typeface="Oswald"/>
                <a:sym typeface="Oswald"/>
              </a:rPr>
              <a:t>RULES &amp; REFERENCES</a:t>
            </a:r>
            <a:endParaRPr sz="1600" b="1" dirty="0">
              <a:solidFill>
                <a:schemeClr val="dk2"/>
              </a:solidFill>
              <a:latin typeface="Oswald"/>
              <a:sym typeface="Oswald"/>
            </a:endParaRPr>
          </a:p>
        </p:txBody>
      </p:sp>
      <p:sp>
        <p:nvSpPr>
          <p:cNvPr id="466" name="Google Shape;466;p19"/>
          <p:cNvSpPr txBox="1">
            <a:spLocks noGrp="1"/>
          </p:cNvSpPr>
          <p:nvPr>
            <p:ph type="subTitle" idx="4294967295"/>
          </p:nvPr>
        </p:nvSpPr>
        <p:spPr>
          <a:xfrm>
            <a:off x="6923756" y="4006542"/>
            <a:ext cx="1944687" cy="62071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sz="1200" dirty="0"/>
              <a:t>Resources for supplemental understanding</a:t>
            </a:r>
            <a:endParaRPr sz="1200" dirty="0"/>
          </a:p>
        </p:txBody>
      </p:sp>
      <p:sp>
        <p:nvSpPr>
          <p:cNvPr id="468" name="Google Shape;468;p19"/>
          <p:cNvSpPr txBox="1">
            <a:spLocks noGrp="1"/>
          </p:cNvSpPr>
          <p:nvPr>
            <p:ph type="subTitle" idx="4294967295"/>
          </p:nvPr>
        </p:nvSpPr>
        <p:spPr>
          <a:xfrm>
            <a:off x="4949237" y="4022370"/>
            <a:ext cx="1565275" cy="62071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SzPts val="1400"/>
              <a:buNone/>
            </a:pPr>
            <a:r>
              <a:rPr lang="en" sz="1200" dirty="0"/>
              <a:t>Technical specifications</a:t>
            </a:r>
            <a:endParaRPr sz="1200" dirty="0"/>
          </a:p>
        </p:txBody>
      </p:sp>
      <p:sp>
        <p:nvSpPr>
          <p:cNvPr id="469" name="Google Shape;469;p19"/>
          <p:cNvSpPr txBox="1">
            <a:spLocks noGrp="1"/>
          </p:cNvSpPr>
          <p:nvPr>
            <p:ph type="title" idx="4294967295"/>
          </p:nvPr>
        </p:nvSpPr>
        <p:spPr>
          <a:xfrm>
            <a:off x="1941188" y="728395"/>
            <a:ext cx="2422525" cy="79692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000" dirty="0">
                <a:solidFill>
                  <a:schemeClr val="accent1"/>
                </a:solidFill>
              </a:rPr>
              <a:t>01</a:t>
            </a:r>
            <a:endParaRPr sz="3000" dirty="0">
              <a:solidFill>
                <a:schemeClr val="accent1"/>
              </a:solidFill>
            </a:endParaRPr>
          </a:p>
        </p:txBody>
      </p:sp>
      <p:sp>
        <p:nvSpPr>
          <p:cNvPr id="470" name="Google Shape;470;p19"/>
          <p:cNvSpPr txBox="1">
            <a:spLocks noGrp="1"/>
          </p:cNvSpPr>
          <p:nvPr>
            <p:ph type="title" idx="4294967295"/>
          </p:nvPr>
        </p:nvSpPr>
        <p:spPr>
          <a:xfrm>
            <a:off x="4194719" y="730634"/>
            <a:ext cx="2422525" cy="79692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000" dirty="0">
                <a:solidFill>
                  <a:schemeClr val="accent1"/>
                </a:solidFill>
              </a:rPr>
              <a:t>02</a:t>
            </a:r>
            <a:endParaRPr sz="3000" dirty="0">
              <a:solidFill>
                <a:schemeClr val="accent1"/>
              </a:solidFill>
            </a:endParaRPr>
          </a:p>
        </p:txBody>
      </p:sp>
      <p:sp>
        <p:nvSpPr>
          <p:cNvPr id="471" name="Google Shape;471;p19"/>
          <p:cNvSpPr txBox="1">
            <a:spLocks noGrp="1"/>
          </p:cNvSpPr>
          <p:nvPr>
            <p:ph type="title" idx="4294967295"/>
          </p:nvPr>
        </p:nvSpPr>
        <p:spPr>
          <a:xfrm>
            <a:off x="6617244" y="736769"/>
            <a:ext cx="2422525" cy="796925"/>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000" dirty="0">
                <a:solidFill>
                  <a:schemeClr val="accent1"/>
                </a:solidFill>
              </a:rPr>
              <a:t>03</a:t>
            </a:r>
            <a:endParaRPr sz="3000" dirty="0">
              <a:solidFill>
                <a:schemeClr val="accent1"/>
              </a:solidFill>
            </a:endParaRPr>
          </a:p>
        </p:txBody>
      </p:sp>
      <p:sp>
        <p:nvSpPr>
          <p:cNvPr id="472" name="Google Shape;472;p19"/>
          <p:cNvSpPr txBox="1">
            <a:spLocks noGrp="1"/>
          </p:cNvSpPr>
          <p:nvPr>
            <p:ph type="title" idx="4294967295"/>
          </p:nvPr>
        </p:nvSpPr>
        <p:spPr>
          <a:xfrm>
            <a:off x="1521536" y="2608964"/>
            <a:ext cx="737191" cy="79533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000" dirty="0">
                <a:solidFill>
                  <a:schemeClr val="accent1"/>
                </a:solidFill>
              </a:rPr>
              <a:t>04</a:t>
            </a:r>
            <a:endParaRPr sz="3000" dirty="0">
              <a:solidFill>
                <a:schemeClr val="accent1"/>
              </a:solidFill>
            </a:endParaRPr>
          </a:p>
        </p:txBody>
      </p:sp>
      <p:sp>
        <p:nvSpPr>
          <p:cNvPr id="473" name="Google Shape;473;p19"/>
          <p:cNvSpPr txBox="1">
            <a:spLocks noGrp="1"/>
          </p:cNvSpPr>
          <p:nvPr>
            <p:ph type="title" idx="4294967295"/>
          </p:nvPr>
        </p:nvSpPr>
        <p:spPr>
          <a:xfrm>
            <a:off x="3448962" y="2611848"/>
            <a:ext cx="745757" cy="79533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000" dirty="0">
                <a:solidFill>
                  <a:schemeClr val="accent1"/>
                </a:solidFill>
              </a:rPr>
              <a:t>05</a:t>
            </a:r>
            <a:endParaRPr sz="3000" dirty="0">
              <a:solidFill>
                <a:schemeClr val="accent1"/>
              </a:solidFill>
            </a:endParaRPr>
          </a:p>
        </p:txBody>
      </p:sp>
      <p:sp>
        <p:nvSpPr>
          <p:cNvPr id="474" name="Google Shape;474;p19"/>
          <p:cNvSpPr txBox="1">
            <a:spLocks noGrp="1"/>
          </p:cNvSpPr>
          <p:nvPr>
            <p:ph type="title" idx="4294967295"/>
          </p:nvPr>
        </p:nvSpPr>
        <p:spPr>
          <a:xfrm>
            <a:off x="5371910" y="2629920"/>
            <a:ext cx="745757" cy="79533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000" dirty="0">
                <a:solidFill>
                  <a:schemeClr val="accent1"/>
                </a:solidFill>
              </a:rPr>
              <a:t>06</a:t>
            </a:r>
            <a:endParaRPr sz="3000" dirty="0">
              <a:solidFill>
                <a:schemeClr val="accent1"/>
              </a:solidFill>
            </a:endParaRPr>
          </a:p>
        </p:txBody>
      </p:sp>
      <p:sp>
        <p:nvSpPr>
          <p:cNvPr id="475" name="Google Shape;475;p19"/>
          <p:cNvSpPr txBox="1">
            <a:spLocks noGrp="1"/>
          </p:cNvSpPr>
          <p:nvPr>
            <p:ph type="title" idx="4294967295"/>
          </p:nvPr>
        </p:nvSpPr>
        <p:spPr>
          <a:xfrm>
            <a:off x="7680844" y="2584599"/>
            <a:ext cx="2422525" cy="79533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000" dirty="0">
                <a:solidFill>
                  <a:schemeClr val="accent1"/>
                </a:solidFill>
              </a:rPr>
              <a:t>07</a:t>
            </a:r>
            <a:endParaRPr sz="3000" dirty="0">
              <a:solidFill>
                <a:schemeClr val="accent1"/>
              </a:solidFill>
            </a:endParaRPr>
          </a:p>
        </p:txBody>
      </p:sp>
      <p:sp>
        <p:nvSpPr>
          <p:cNvPr id="2" name="Speech Bubble: Oval 1">
            <a:extLst>
              <a:ext uri="{FF2B5EF4-FFF2-40B4-BE49-F238E27FC236}">
                <a16:creationId xmlns:a16="http://schemas.microsoft.com/office/drawing/2014/main" id="{01DC88E2-A59C-63A3-61DC-33AAE0C2C7D5}"/>
              </a:ext>
            </a:extLst>
          </p:cNvPr>
          <p:cNvSpPr/>
          <p:nvPr/>
        </p:nvSpPr>
        <p:spPr>
          <a:xfrm>
            <a:off x="1247900" y="735851"/>
            <a:ext cx="1944000" cy="1989623"/>
          </a:xfrm>
          <a:prstGeom prst="wedgeEllipseCallout">
            <a:avLst>
              <a:gd name="adj1" fmla="val -67870"/>
              <a:gd name="adj2" fmla="val -2328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
        <p:nvSpPr>
          <p:cNvPr id="3" name="TextBox 2">
            <a:extLst>
              <a:ext uri="{FF2B5EF4-FFF2-40B4-BE49-F238E27FC236}">
                <a16:creationId xmlns:a16="http://schemas.microsoft.com/office/drawing/2014/main" id="{5650929E-782D-E6CF-ECC1-75C80827D6AA}"/>
              </a:ext>
            </a:extLst>
          </p:cNvPr>
          <p:cNvSpPr txBox="1"/>
          <p:nvPr/>
        </p:nvSpPr>
        <p:spPr>
          <a:xfrm>
            <a:off x="697456" y="710418"/>
            <a:ext cx="897088" cy="523220"/>
          </a:xfrm>
          <a:prstGeom prst="rect">
            <a:avLst/>
          </a:prstGeom>
          <a:noFill/>
        </p:spPr>
        <p:txBody>
          <a:bodyPr wrap="square" rtlCol="0">
            <a:spAutoFit/>
          </a:bodyPr>
          <a:lstStyle/>
          <a:p>
            <a:pPr algn="ctr"/>
            <a:r>
              <a:rPr lang="en-US" dirty="0">
                <a:solidFill>
                  <a:srgbClr val="FF0000"/>
                </a:solidFill>
              </a:rPr>
              <a:t>Our focus</a:t>
            </a:r>
            <a:endParaRPr lang="en-CA" dirty="0">
              <a:solidFill>
                <a:srgbClr val="FF0000"/>
              </a:solidFill>
            </a:endParaRP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26"/>
        <p:cNvGrpSpPr/>
        <p:nvPr/>
      </p:nvGrpSpPr>
      <p:grpSpPr>
        <a:xfrm>
          <a:off x="0" y="0"/>
          <a:ext cx="0" cy="0"/>
          <a:chOff x="0" y="0"/>
          <a:chExt cx="0" cy="0"/>
        </a:xfrm>
      </p:grpSpPr>
      <p:sp>
        <p:nvSpPr>
          <p:cNvPr id="627" name="Google Shape;627;p96"/>
          <p:cNvSpPr txBox="1">
            <a:spLocks noGrp="1"/>
          </p:cNvSpPr>
          <p:nvPr>
            <p:ph type="title"/>
          </p:nvPr>
        </p:nvSpPr>
        <p:spPr>
          <a:xfrm>
            <a:off x="591670" y="696826"/>
            <a:ext cx="822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520" dirty="0"/>
              <a:t>Versions of HL7</a:t>
            </a:r>
            <a:endParaRPr sz="2520" dirty="0"/>
          </a:p>
        </p:txBody>
      </p:sp>
      <p:sp>
        <p:nvSpPr>
          <p:cNvPr id="630" name="Google Shape;630;p96" descr="1"/>
          <p:cNvSpPr txBox="1">
            <a:spLocks noGrp="1"/>
          </p:cNvSpPr>
          <p:nvPr>
            <p:ph type="body" idx="1"/>
          </p:nvPr>
        </p:nvSpPr>
        <p:spPr>
          <a:prstGeom prst="rect">
            <a:avLst/>
          </a:prstGeom>
          <a:solidFill>
            <a:schemeClr val="lt1"/>
          </a:solidFill>
          <a:ln>
            <a:noFill/>
          </a:ln>
        </p:spPr>
        <p:txBody>
          <a:bodyPr spcFirstLastPara="1" wrap="square" lIns="137150" tIns="182875" rIns="137150" bIns="91425" anchor="t" anchorCtr="0">
            <a:noAutofit/>
          </a:bodyPr>
          <a:lstStyle/>
          <a:p>
            <a:pPr marL="0" lvl="0" indent="0" algn="just" rtl="0">
              <a:lnSpc>
                <a:spcPct val="105000"/>
              </a:lnSpc>
              <a:spcBef>
                <a:spcPts val="0"/>
              </a:spcBef>
              <a:spcAft>
                <a:spcPts val="1000"/>
              </a:spcAft>
              <a:buSzPts val="1018"/>
              <a:buNone/>
            </a:pPr>
            <a:r>
              <a:rPr lang="en-GB" b="1" dirty="0"/>
              <a:t>HL7 v2.x: </a:t>
            </a:r>
            <a:r>
              <a:rPr lang="en-GB" dirty="0"/>
              <a:t>The most widely used version, known for its messaging format and data exchange standards in healthcare.</a:t>
            </a:r>
            <a:endParaRPr sz="1400" dirty="0"/>
          </a:p>
        </p:txBody>
      </p:sp>
      <p:sp>
        <p:nvSpPr>
          <p:cNvPr id="629" name="Google Shape;629;p96" descr="2"/>
          <p:cNvSpPr txBox="1">
            <a:spLocks noGrp="1"/>
          </p:cNvSpPr>
          <p:nvPr>
            <p:ph type="body" idx="2"/>
          </p:nvPr>
        </p:nvSpPr>
        <p:spPr>
          <a:prstGeom prst="rect">
            <a:avLst/>
          </a:prstGeom>
          <a:solidFill>
            <a:schemeClr val="lt1"/>
          </a:solidFill>
        </p:spPr>
        <p:txBody>
          <a:bodyPr spcFirstLastPara="1" wrap="square" lIns="137150" tIns="182875" rIns="137150" bIns="91425" anchor="t" anchorCtr="0">
            <a:noAutofit/>
          </a:bodyPr>
          <a:lstStyle/>
          <a:p>
            <a:pPr marL="0" lvl="0" indent="0" algn="just" rtl="0">
              <a:lnSpc>
                <a:spcPct val="105000"/>
              </a:lnSpc>
              <a:spcBef>
                <a:spcPts val="0"/>
              </a:spcBef>
              <a:spcAft>
                <a:spcPts val="1000"/>
              </a:spcAft>
              <a:buNone/>
            </a:pPr>
            <a:r>
              <a:rPr lang="en-GB" b="1" dirty="0"/>
              <a:t>HL7 v3: </a:t>
            </a:r>
            <a:r>
              <a:rPr lang="en-GB" dirty="0"/>
              <a:t>Introduces a more comprehensive reference information model and focuses on interoperability at a broader level.</a:t>
            </a:r>
            <a:endParaRPr dirty="0"/>
          </a:p>
        </p:txBody>
      </p:sp>
      <p:sp>
        <p:nvSpPr>
          <p:cNvPr id="628" name="Google Shape;628;p96" descr="3"/>
          <p:cNvSpPr txBox="1">
            <a:spLocks noGrp="1"/>
          </p:cNvSpPr>
          <p:nvPr>
            <p:ph type="body" idx="3"/>
          </p:nvPr>
        </p:nvSpPr>
        <p:spPr>
          <a:prstGeom prst="rect">
            <a:avLst/>
          </a:prstGeom>
          <a:solidFill>
            <a:schemeClr val="lt1"/>
          </a:solidFill>
        </p:spPr>
        <p:txBody>
          <a:bodyPr spcFirstLastPara="1" wrap="square" lIns="137150" tIns="182875" rIns="137150" bIns="91425" anchor="t" anchorCtr="0">
            <a:noAutofit/>
          </a:bodyPr>
          <a:lstStyle/>
          <a:p>
            <a:pPr marL="0" lvl="0" indent="0" algn="just" rtl="0">
              <a:lnSpc>
                <a:spcPct val="105000"/>
              </a:lnSpc>
              <a:spcBef>
                <a:spcPts val="0"/>
              </a:spcBef>
              <a:spcAft>
                <a:spcPts val="1000"/>
              </a:spcAft>
              <a:buNone/>
            </a:pPr>
            <a:r>
              <a:rPr lang="en-GB" b="1" dirty="0"/>
              <a:t>FHIR (Fast Healthcare Interoperability Resources)</a:t>
            </a:r>
            <a:r>
              <a:rPr lang="en-GB" dirty="0"/>
              <a:t>: The latest version, designed for web standards, with a focus on easy implementation and support for modern technologies.</a:t>
            </a:r>
            <a:endParaRPr dirty="0"/>
          </a:p>
        </p:txBody>
      </p:sp>
      <p:cxnSp>
        <p:nvCxnSpPr>
          <p:cNvPr id="631" name="Google Shape;631;p96"/>
          <p:cNvCxnSpPr/>
          <p:nvPr/>
        </p:nvCxnSpPr>
        <p:spPr>
          <a:xfrm rot="10800000" flipH="1">
            <a:off x="457200" y="4343400"/>
            <a:ext cx="2606100" cy="2100"/>
          </a:xfrm>
          <a:prstGeom prst="straightConnector1">
            <a:avLst/>
          </a:prstGeom>
          <a:noFill/>
          <a:ln w="38100" cap="flat" cmpd="sng">
            <a:solidFill>
              <a:schemeClr val="accent1"/>
            </a:solidFill>
            <a:prstDash val="solid"/>
            <a:round/>
            <a:headEnd type="none" w="med" len="med"/>
            <a:tailEnd type="none" w="med" len="med"/>
          </a:ln>
        </p:spPr>
      </p:cxnSp>
      <p:cxnSp>
        <p:nvCxnSpPr>
          <p:cNvPr id="632" name="Google Shape;632;p96"/>
          <p:cNvCxnSpPr/>
          <p:nvPr/>
        </p:nvCxnSpPr>
        <p:spPr>
          <a:xfrm rot="10800000" flipH="1">
            <a:off x="3237000" y="4343400"/>
            <a:ext cx="2606100" cy="2100"/>
          </a:xfrm>
          <a:prstGeom prst="straightConnector1">
            <a:avLst/>
          </a:prstGeom>
          <a:noFill/>
          <a:ln w="38100" cap="flat" cmpd="sng">
            <a:solidFill>
              <a:schemeClr val="accent3"/>
            </a:solidFill>
            <a:prstDash val="solid"/>
            <a:round/>
            <a:headEnd type="none" w="med" len="med"/>
            <a:tailEnd type="none" w="med" len="med"/>
          </a:ln>
        </p:spPr>
      </p:cxnSp>
      <p:cxnSp>
        <p:nvCxnSpPr>
          <p:cNvPr id="633" name="Google Shape;633;p96"/>
          <p:cNvCxnSpPr/>
          <p:nvPr/>
        </p:nvCxnSpPr>
        <p:spPr>
          <a:xfrm rot="10800000" flipH="1">
            <a:off x="6016800" y="4343400"/>
            <a:ext cx="2606100" cy="2100"/>
          </a:xfrm>
          <a:prstGeom prst="straightConnector1">
            <a:avLst/>
          </a:prstGeom>
          <a:noFill/>
          <a:ln w="38100" cap="flat" cmpd="sng">
            <a:solidFill>
              <a:schemeClr val="accent2"/>
            </a:solidFill>
            <a:prstDash val="solid"/>
            <a:round/>
            <a:headEnd type="none" w="med" len="med"/>
            <a:tailEnd type="none" w="med" len="med"/>
          </a:ln>
        </p:spPr>
      </p:cxn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E9ECEC"/>
          </a:solidFill>
        </p:spPr>
        <p:txBody>
          <a:bodyPr wrap="square" lIns="0" tIns="0" rIns="0" bIns="0" rtlCol="0"/>
          <a:lstStyle/>
          <a:p>
            <a:endParaRPr sz="700"/>
          </a:p>
        </p:txBody>
      </p:sp>
      <p:sp>
        <p:nvSpPr>
          <p:cNvPr id="3" name="object 3"/>
          <p:cNvSpPr/>
          <p:nvPr/>
        </p:nvSpPr>
        <p:spPr>
          <a:xfrm>
            <a:off x="1251759" y="723429"/>
            <a:ext cx="9525" cy="909638"/>
          </a:xfrm>
          <a:custGeom>
            <a:avLst/>
            <a:gdLst/>
            <a:ahLst/>
            <a:cxnLst/>
            <a:rect l="l" t="t" r="r" b="b"/>
            <a:pathLst>
              <a:path w="19050" h="1819275">
                <a:moveTo>
                  <a:pt x="19050" y="1819275"/>
                </a:moveTo>
                <a:lnTo>
                  <a:pt x="0" y="1819275"/>
                </a:lnTo>
                <a:lnTo>
                  <a:pt x="0" y="0"/>
                </a:lnTo>
                <a:lnTo>
                  <a:pt x="19050" y="0"/>
                </a:lnTo>
                <a:lnTo>
                  <a:pt x="19050" y="1819275"/>
                </a:lnTo>
                <a:close/>
              </a:path>
            </a:pathLst>
          </a:custGeom>
          <a:solidFill>
            <a:srgbClr val="231F20"/>
          </a:solidFill>
        </p:spPr>
        <p:txBody>
          <a:bodyPr wrap="square" lIns="0" tIns="0" rIns="0" bIns="0" rtlCol="0"/>
          <a:lstStyle/>
          <a:p>
            <a:endParaRPr sz="700"/>
          </a:p>
        </p:txBody>
      </p:sp>
      <p:sp>
        <p:nvSpPr>
          <p:cNvPr id="4" name="object 4"/>
          <p:cNvSpPr/>
          <p:nvPr/>
        </p:nvSpPr>
        <p:spPr>
          <a:xfrm>
            <a:off x="1251759" y="2001042"/>
            <a:ext cx="9525" cy="909638"/>
          </a:xfrm>
          <a:custGeom>
            <a:avLst/>
            <a:gdLst/>
            <a:ahLst/>
            <a:cxnLst/>
            <a:rect l="l" t="t" r="r" b="b"/>
            <a:pathLst>
              <a:path w="19050" h="1819275">
                <a:moveTo>
                  <a:pt x="19050" y="1819275"/>
                </a:moveTo>
                <a:lnTo>
                  <a:pt x="0" y="1819275"/>
                </a:lnTo>
                <a:lnTo>
                  <a:pt x="0" y="0"/>
                </a:lnTo>
                <a:lnTo>
                  <a:pt x="19050" y="0"/>
                </a:lnTo>
                <a:lnTo>
                  <a:pt x="19050" y="1819275"/>
                </a:lnTo>
                <a:close/>
              </a:path>
            </a:pathLst>
          </a:custGeom>
          <a:solidFill>
            <a:srgbClr val="231F20"/>
          </a:solidFill>
        </p:spPr>
        <p:txBody>
          <a:bodyPr wrap="square" lIns="0" tIns="0" rIns="0" bIns="0" rtlCol="0"/>
          <a:lstStyle/>
          <a:p>
            <a:endParaRPr sz="700"/>
          </a:p>
        </p:txBody>
      </p:sp>
      <p:sp>
        <p:nvSpPr>
          <p:cNvPr id="5" name="object 5"/>
          <p:cNvSpPr/>
          <p:nvPr/>
        </p:nvSpPr>
        <p:spPr>
          <a:xfrm>
            <a:off x="1251759" y="3316818"/>
            <a:ext cx="9525" cy="909638"/>
          </a:xfrm>
          <a:custGeom>
            <a:avLst/>
            <a:gdLst/>
            <a:ahLst/>
            <a:cxnLst/>
            <a:rect l="l" t="t" r="r" b="b"/>
            <a:pathLst>
              <a:path w="19050" h="1819275">
                <a:moveTo>
                  <a:pt x="19050" y="1819275"/>
                </a:moveTo>
                <a:lnTo>
                  <a:pt x="0" y="1819275"/>
                </a:lnTo>
                <a:lnTo>
                  <a:pt x="0" y="0"/>
                </a:lnTo>
                <a:lnTo>
                  <a:pt x="19050" y="0"/>
                </a:lnTo>
                <a:lnTo>
                  <a:pt x="19050" y="1819275"/>
                </a:lnTo>
                <a:close/>
              </a:path>
            </a:pathLst>
          </a:custGeom>
          <a:solidFill>
            <a:srgbClr val="231F20"/>
          </a:solidFill>
        </p:spPr>
        <p:txBody>
          <a:bodyPr wrap="square" lIns="0" tIns="0" rIns="0" bIns="0" rtlCol="0"/>
          <a:lstStyle/>
          <a:p>
            <a:endParaRPr sz="700"/>
          </a:p>
        </p:txBody>
      </p:sp>
      <p:sp>
        <p:nvSpPr>
          <p:cNvPr id="6" name="object 6"/>
          <p:cNvSpPr txBox="1"/>
          <p:nvPr/>
        </p:nvSpPr>
        <p:spPr>
          <a:xfrm>
            <a:off x="1675140" y="1922302"/>
            <a:ext cx="3644265" cy="621324"/>
          </a:xfrm>
          <a:prstGeom prst="rect">
            <a:avLst/>
          </a:prstGeom>
        </p:spPr>
        <p:txBody>
          <a:bodyPr vert="horz" wrap="square" lIns="0" tIns="6350" rIns="0" bIns="0" rtlCol="0">
            <a:spAutoFit/>
          </a:bodyPr>
          <a:lstStyle/>
          <a:p>
            <a:pPr marL="6350" marR="2540">
              <a:lnSpc>
                <a:spcPct val="116300"/>
              </a:lnSpc>
              <a:spcBef>
                <a:spcPts val="50"/>
              </a:spcBef>
            </a:pPr>
            <a:r>
              <a:rPr sz="1800" dirty="0">
                <a:solidFill>
                  <a:srgbClr val="231F20"/>
                </a:solidFill>
              </a:rPr>
              <a:t>•HL7</a:t>
            </a:r>
            <a:r>
              <a:rPr sz="1800" spc="-83" dirty="0">
                <a:solidFill>
                  <a:srgbClr val="231F20"/>
                </a:solidFill>
              </a:rPr>
              <a:t> </a:t>
            </a:r>
            <a:r>
              <a:rPr sz="1800" spc="-5" dirty="0">
                <a:solidFill>
                  <a:srgbClr val="231F20"/>
                </a:solidFill>
              </a:rPr>
              <a:t>Clinical</a:t>
            </a:r>
            <a:r>
              <a:rPr sz="1800" spc="-83" dirty="0">
                <a:solidFill>
                  <a:srgbClr val="231F20"/>
                </a:solidFill>
              </a:rPr>
              <a:t> </a:t>
            </a:r>
            <a:r>
              <a:rPr sz="1800" spc="-20" dirty="0">
                <a:solidFill>
                  <a:srgbClr val="231F20"/>
                </a:solidFill>
              </a:rPr>
              <a:t>Document</a:t>
            </a:r>
            <a:r>
              <a:rPr sz="1800" spc="-83" dirty="0">
                <a:solidFill>
                  <a:srgbClr val="231F20"/>
                </a:solidFill>
              </a:rPr>
              <a:t> </a:t>
            </a:r>
            <a:r>
              <a:rPr sz="1800" spc="-5" dirty="0">
                <a:solidFill>
                  <a:srgbClr val="231F20"/>
                </a:solidFill>
              </a:rPr>
              <a:t>Architecture (CDA)</a:t>
            </a:r>
            <a:endParaRPr sz="1800" dirty="0"/>
          </a:p>
        </p:txBody>
      </p:sp>
      <p:sp>
        <p:nvSpPr>
          <p:cNvPr id="7" name="object 7"/>
          <p:cNvSpPr txBox="1"/>
          <p:nvPr/>
        </p:nvSpPr>
        <p:spPr>
          <a:xfrm>
            <a:off x="1615749" y="808273"/>
            <a:ext cx="3252086" cy="739946"/>
          </a:xfrm>
          <a:prstGeom prst="rect">
            <a:avLst/>
          </a:prstGeom>
        </p:spPr>
        <p:txBody>
          <a:bodyPr vert="horz" wrap="square" lIns="0" tIns="6350" rIns="0" bIns="0" rtlCol="0">
            <a:spAutoFit/>
          </a:bodyPr>
          <a:lstStyle/>
          <a:p>
            <a:pPr marL="161608" indent="-155258">
              <a:spcBef>
                <a:spcPts val="50"/>
              </a:spcBef>
              <a:buChar char="•"/>
              <a:tabLst>
                <a:tab pos="161608" algn="l"/>
              </a:tabLst>
            </a:pPr>
            <a:r>
              <a:rPr sz="1800" spc="-15" dirty="0">
                <a:solidFill>
                  <a:srgbClr val="231F20"/>
                </a:solidFill>
              </a:rPr>
              <a:t>HL7</a:t>
            </a:r>
            <a:r>
              <a:rPr sz="1800" spc="-80" dirty="0">
                <a:solidFill>
                  <a:srgbClr val="231F20"/>
                </a:solidFill>
              </a:rPr>
              <a:t> </a:t>
            </a:r>
            <a:r>
              <a:rPr sz="1800" spc="-30" dirty="0">
                <a:solidFill>
                  <a:srgbClr val="231F20"/>
                </a:solidFill>
              </a:rPr>
              <a:t>version</a:t>
            </a:r>
            <a:r>
              <a:rPr sz="1800" spc="-78" dirty="0">
                <a:solidFill>
                  <a:srgbClr val="231F20"/>
                </a:solidFill>
              </a:rPr>
              <a:t> </a:t>
            </a:r>
            <a:r>
              <a:rPr sz="1800" dirty="0">
                <a:solidFill>
                  <a:srgbClr val="231F20"/>
                </a:solidFill>
              </a:rPr>
              <a:t>2.x</a:t>
            </a:r>
            <a:r>
              <a:rPr sz="1800" spc="-80" dirty="0">
                <a:solidFill>
                  <a:srgbClr val="231F20"/>
                </a:solidFill>
              </a:rPr>
              <a:t> </a:t>
            </a:r>
            <a:r>
              <a:rPr sz="1800" spc="-75" dirty="0">
                <a:solidFill>
                  <a:srgbClr val="231F20"/>
                </a:solidFill>
              </a:rPr>
              <a:t>messaging</a:t>
            </a:r>
            <a:endParaRPr sz="1800" dirty="0"/>
          </a:p>
          <a:p>
            <a:pPr marL="25400">
              <a:spcBef>
                <a:spcPts val="1375"/>
              </a:spcBef>
            </a:pPr>
            <a:r>
              <a:rPr sz="1800" dirty="0">
                <a:solidFill>
                  <a:srgbClr val="231F20"/>
                </a:solidFill>
              </a:rPr>
              <a:t>•HL7</a:t>
            </a:r>
            <a:r>
              <a:rPr sz="1800" spc="-55" dirty="0">
                <a:solidFill>
                  <a:srgbClr val="231F20"/>
                </a:solidFill>
              </a:rPr>
              <a:t> </a:t>
            </a:r>
            <a:r>
              <a:rPr sz="1800" spc="-30" dirty="0">
                <a:solidFill>
                  <a:srgbClr val="231F20"/>
                </a:solidFill>
              </a:rPr>
              <a:t>version</a:t>
            </a:r>
            <a:r>
              <a:rPr sz="1800" spc="-55" dirty="0">
                <a:solidFill>
                  <a:srgbClr val="231F20"/>
                </a:solidFill>
              </a:rPr>
              <a:t> </a:t>
            </a:r>
            <a:r>
              <a:rPr sz="1800" dirty="0">
                <a:solidFill>
                  <a:srgbClr val="231F20"/>
                </a:solidFill>
              </a:rPr>
              <a:t>3</a:t>
            </a:r>
            <a:r>
              <a:rPr sz="1800" spc="-55" dirty="0">
                <a:solidFill>
                  <a:srgbClr val="231F20"/>
                </a:solidFill>
              </a:rPr>
              <a:t> </a:t>
            </a:r>
            <a:r>
              <a:rPr sz="1800" spc="-23" dirty="0">
                <a:solidFill>
                  <a:srgbClr val="231F20"/>
                </a:solidFill>
              </a:rPr>
              <a:t>messaging</a:t>
            </a:r>
            <a:endParaRPr sz="1800" dirty="0"/>
          </a:p>
        </p:txBody>
      </p:sp>
      <p:sp>
        <p:nvSpPr>
          <p:cNvPr id="8" name="object 8"/>
          <p:cNvSpPr txBox="1"/>
          <p:nvPr/>
        </p:nvSpPr>
        <p:spPr>
          <a:xfrm>
            <a:off x="1675140" y="3238078"/>
            <a:ext cx="3675698" cy="621324"/>
          </a:xfrm>
          <a:prstGeom prst="rect">
            <a:avLst/>
          </a:prstGeom>
        </p:spPr>
        <p:txBody>
          <a:bodyPr vert="horz" wrap="square" lIns="0" tIns="6350" rIns="0" bIns="0" rtlCol="0">
            <a:spAutoFit/>
          </a:bodyPr>
          <a:lstStyle/>
          <a:p>
            <a:pPr marL="6350" marR="2540">
              <a:lnSpc>
                <a:spcPct val="116300"/>
              </a:lnSpc>
              <a:spcBef>
                <a:spcPts val="50"/>
              </a:spcBef>
            </a:pPr>
            <a:r>
              <a:rPr sz="1800" dirty="0">
                <a:solidFill>
                  <a:srgbClr val="231F20"/>
                </a:solidFill>
              </a:rPr>
              <a:t>•HL7</a:t>
            </a:r>
            <a:r>
              <a:rPr sz="1800" spc="-75" dirty="0">
                <a:solidFill>
                  <a:srgbClr val="231F20"/>
                </a:solidFill>
              </a:rPr>
              <a:t> </a:t>
            </a:r>
            <a:r>
              <a:rPr sz="1800" spc="-45" dirty="0">
                <a:solidFill>
                  <a:srgbClr val="231F20"/>
                </a:solidFill>
              </a:rPr>
              <a:t>Fast</a:t>
            </a:r>
            <a:r>
              <a:rPr sz="1800" spc="-75" dirty="0">
                <a:solidFill>
                  <a:srgbClr val="231F20"/>
                </a:solidFill>
              </a:rPr>
              <a:t> </a:t>
            </a:r>
            <a:r>
              <a:rPr sz="1800" spc="-28" dirty="0">
                <a:solidFill>
                  <a:srgbClr val="231F20"/>
                </a:solidFill>
              </a:rPr>
              <a:t>Healthcare</a:t>
            </a:r>
            <a:r>
              <a:rPr sz="1800" spc="-73" dirty="0">
                <a:solidFill>
                  <a:srgbClr val="231F20"/>
                </a:solidFill>
              </a:rPr>
              <a:t> </a:t>
            </a:r>
            <a:r>
              <a:rPr sz="1800" spc="-5" dirty="0">
                <a:solidFill>
                  <a:srgbClr val="231F20"/>
                </a:solidFill>
              </a:rPr>
              <a:t>Interoperability </a:t>
            </a:r>
            <a:r>
              <a:rPr sz="1800" spc="-85" dirty="0">
                <a:solidFill>
                  <a:srgbClr val="231F20"/>
                </a:solidFill>
              </a:rPr>
              <a:t>Resources</a:t>
            </a:r>
            <a:r>
              <a:rPr sz="1800" spc="-25" dirty="0">
                <a:solidFill>
                  <a:srgbClr val="231F20"/>
                </a:solidFill>
              </a:rPr>
              <a:t> </a:t>
            </a:r>
            <a:r>
              <a:rPr sz="1800" spc="-5" dirty="0">
                <a:solidFill>
                  <a:srgbClr val="231F20"/>
                </a:solidFill>
              </a:rPr>
              <a:t>(FHIR)</a:t>
            </a:r>
            <a:endParaRPr sz="1800" dirty="0"/>
          </a:p>
        </p:txBody>
      </p:sp>
      <p:sp>
        <p:nvSpPr>
          <p:cNvPr id="9" name="object 9"/>
          <p:cNvSpPr txBox="1"/>
          <p:nvPr/>
        </p:nvSpPr>
        <p:spPr>
          <a:xfrm>
            <a:off x="5935801" y="1721249"/>
            <a:ext cx="2630805" cy="1564531"/>
          </a:xfrm>
          <a:prstGeom prst="rect">
            <a:avLst/>
          </a:prstGeom>
        </p:spPr>
        <p:txBody>
          <a:bodyPr vert="horz" wrap="square" lIns="0" tIns="6350" rIns="0" bIns="0" rtlCol="0">
            <a:spAutoFit/>
          </a:bodyPr>
          <a:lstStyle/>
          <a:p>
            <a:pPr algn="ctr">
              <a:spcBef>
                <a:spcPts val="50"/>
              </a:spcBef>
            </a:pPr>
            <a:r>
              <a:rPr sz="3375" b="1" spc="-120" dirty="0">
                <a:latin typeface="Trebuchet MS"/>
                <a:cs typeface="Trebuchet MS"/>
              </a:rPr>
              <a:t>H</a:t>
            </a:r>
            <a:r>
              <a:rPr sz="3375" b="1" spc="-340" dirty="0">
                <a:latin typeface="Trebuchet MS"/>
                <a:cs typeface="Trebuchet MS"/>
              </a:rPr>
              <a:t> </a:t>
            </a:r>
            <a:r>
              <a:rPr sz="3375" b="1" spc="-225" dirty="0">
                <a:latin typeface="Trebuchet MS"/>
                <a:cs typeface="Trebuchet MS"/>
              </a:rPr>
              <a:t>L</a:t>
            </a:r>
            <a:r>
              <a:rPr sz="3375" b="1" spc="-340" dirty="0">
                <a:latin typeface="Trebuchet MS"/>
                <a:cs typeface="Trebuchet MS"/>
              </a:rPr>
              <a:t> </a:t>
            </a:r>
            <a:r>
              <a:rPr sz="3375" b="1" spc="-170" dirty="0">
                <a:latin typeface="Trebuchet MS"/>
                <a:cs typeface="Trebuchet MS"/>
              </a:rPr>
              <a:t>7</a:t>
            </a:r>
            <a:endParaRPr sz="3375" dirty="0">
              <a:latin typeface="Trebuchet MS"/>
              <a:cs typeface="Trebuchet MS"/>
            </a:endParaRPr>
          </a:p>
          <a:p>
            <a:pPr algn="ctr">
              <a:lnSpc>
                <a:spcPct val="100000"/>
              </a:lnSpc>
            </a:pPr>
            <a:r>
              <a:rPr sz="3375" b="1" spc="210" dirty="0">
                <a:latin typeface="Trebuchet MS"/>
                <a:cs typeface="Trebuchet MS"/>
              </a:rPr>
              <a:t>V</a:t>
            </a:r>
            <a:r>
              <a:rPr sz="3375" b="1" spc="-343" dirty="0">
                <a:latin typeface="Trebuchet MS"/>
                <a:cs typeface="Trebuchet MS"/>
              </a:rPr>
              <a:t> </a:t>
            </a:r>
            <a:r>
              <a:rPr sz="3375" b="1" spc="-193" dirty="0">
                <a:latin typeface="Trebuchet MS"/>
                <a:cs typeface="Trebuchet MS"/>
              </a:rPr>
              <a:t>E</a:t>
            </a:r>
            <a:r>
              <a:rPr sz="3375" b="1" spc="-340" dirty="0">
                <a:latin typeface="Trebuchet MS"/>
                <a:cs typeface="Trebuchet MS"/>
              </a:rPr>
              <a:t> </a:t>
            </a:r>
            <a:r>
              <a:rPr sz="3375" b="1" spc="-208" dirty="0">
                <a:latin typeface="Trebuchet MS"/>
                <a:cs typeface="Trebuchet MS"/>
              </a:rPr>
              <a:t>R</a:t>
            </a:r>
            <a:r>
              <a:rPr sz="3375" b="1" spc="-343" dirty="0">
                <a:latin typeface="Trebuchet MS"/>
                <a:cs typeface="Trebuchet MS"/>
              </a:rPr>
              <a:t> </a:t>
            </a:r>
            <a:r>
              <a:rPr sz="3375" b="1" spc="395" dirty="0">
                <a:latin typeface="Trebuchet MS"/>
                <a:cs typeface="Trebuchet MS"/>
              </a:rPr>
              <a:t>S</a:t>
            </a:r>
            <a:r>
              <a:rPr sz="3375" b="1" spc="-340" dirty="0">
                <a:latin typeface="Trebuchet MS"/>
                <a:cs typeface="Trebuchet MS"/>
              </a:rPr>
              <a:t> </a:t>
            </a:r>
            <a:r>
              <a:rPr sz="3375" b="1" spc="-33" dirty="0">
                <a:latin typeface="Trebuchet MS"/>
                <a:cs typeface="Trebuchet MS"/>
              </a:rPr>
              <a:t>I</a:t>
            </a:r>
            <a:r>
              <a:rPr sz="3375" b="1" spc="-343" dirty="0">
                <a:latin typeface="Trebuchet MS"/>
                <a:cs typeface="Trebuchet MS"/>
              </a:rPr>
              <a:t> </a:t>
            </a:r>
            <a:r>
              <a:rPr sz="3375" b="1" spc="213" dirty="0">
                <a:latin typeface="Trebuchet MS"/>
                <a:cs typeface="Trebuchet MS"/>
              </a:rPr>
              <a:t>O</a:t>
            </a:r>
            <a:r>
              <a:rPr sz="3375" b="1" spc="-340" dirty="0">
                <a:latin typeface="Trebuchet MS"/>
                <a:cs typeface="Trebuchet MS"/>
              </a:rPr>
              <a:t> </a:t>
            </a:r>
            <a:r>
              <a:rPr sz="3375" b="1" spc="-45" dirty="0">
                <a:latin typeface="Trebuchet MS"/>
                <a:cs typeface="Trebuchet MS"/>
              </a:rPr>
              <a:t>N</a:t>
            </a:r>
            <a:r>
              <a:rPr sz="3375" b="1" spc="-343" dirty="0">
                <a:latin typeface="Trebuchet MS"/>
                <a:cs typeface="Trebuchet MS"/>
              </a:rPr>
              <a:t> </a:t>
            </a:r>
            <a:r>
              <a:rPr sz="3375" b="1" spc="370" dirty="0">
                <a:latin typeface="Trebuchet MS"/>
                <a:cs typeface="Trebuchet MS"/>
              </a:rPr>
              <a:t>S</a:t>
            </a:r>
            <a:endParaRPr lang="en-US" sz="3375" b="1" spc="370" dirty="0">
              <a:latin typeface="Trebuchet MS"/>
              <a:cs typeface="Trebuchet MS"/>
            </a:endParaRPr>
          </a:p>
          <a:p>
            <a:pPr algn="ctr">
              <a:lnSpc>
                <a:spcPct val="100000"/>
              </a:lnSpc>
            </a:pPr>
            <a:r>
              <a:rPr lang="en-CA" sz="3375" b="1" spc="370" dirty="0">
                <a:latin typeface="Trebuchet MS"/>
                <a:cs typeface="Trebuchet MS"/>
              </a:rPr>
              <a:t>TIMELINE</a:t>
            </a:r>
            <a:endParaRPr sz="3375" dirty="0">
              <a:latin typeface="Trebuchet MS"/>
              <a:cs typeface="Trebuchet MS"/>
            </a:endParaRPr>
          </a:p>
        </p:txBody>
      </p:sp>
      <p:sp>
        <p:nvSpPr>
          <p:cNvPr id="10" name="object 10"/>
          <p:cNvSpPr txBox="1">
            <a:spLocks noGrp="1"/>
          </p:cNvSpPr>
          <p:nvPr>
            <p:ph type="title"/>
          </p:nvPr>
        </p:nvSpPr>
        <p:spPr>
          <a:xfrm>
            <a:off x="353433" y="735498"/>
            <a:ext cx="788353" cy="885499"/>
          </a:xfrm>
          <a:prstGeom prst="rect">
            <a:avLst/>
          </a:prstGeom>
        </p:spPr>
        <p:txBody>
          <a:bodyPr vert="horz" wrap="square" lIns="0" tIns="46355" rIns="0" bIns="0" rtlCol="0" anchor="ctr">
            <a:spAutoFit/>
          </a:bodyPr>
          <a:lstStyle/>
          <a:p>
            <a:pPr marL="6350">
              <a:lnSpc>
                <a:spcPct val="100000"/>
              </a:lnSpc>
              <a:spcBef>
                <a:spcPts val="365"/>
              </a:spcBef>
            </a:pPr>
            <a:r>
              <a:rPr sz="2600" b="1" cap="none" spc="-15" dirty="0">
                <a:solidFill>
                  <a:srgbClr val="000000"/>
                </a:solidFill>
                <a:latin typeface="Trebuchet MS"/>
                <a:sym typeface="Arial"/>
              </a:rPr>
              <a:t>1989</a:t>
            </a:r>
          </a:p>
          <a:p>
            <a:pPr marL="15875">
              <a:lnSpc>
                <a:spcPct val="100000"/>
              </a:lnSpc>
              <a:spcBef>
                <a:spcPts val="315"/>
              </a:spcBef>
            </a:pPr>
            <a:r>
              <a:rPr sz="2600" b="1" cap="none" spc="-15" dirty="0">
                <a:solidFill>
                  <a:srgbClr val="000000"/>
                </a:solidFill>
                <a:latin typeface="Trebuchet MS"/>
                <a:sym typeface="Arial"/>
              </a:rPr>
              <a:t>2003</a:t>
            </a:r>
          </a:p>
        </p:txBody>
      </p:sp>
      <p:sp>
        <p:nvSpPr>
          <p:cNvPr id="11" name="object 11"/>
          <p:cNvSpPr txBox="1"/>
          <p:nvPr/>
        </p:nvSpPr>
        <p:spPr>
          <a:xfrm>
            <a:off x="358196" y="1960096"/>
            <a:ext cx="778828" cy="406522"/>
          </a:xfrm>
          <a:prstGeom prst="rect">
            <a:avLst/>
          </a:prstGeom>
        </p:spPr>
        <p:txBody>
          <a:bodyPr vert="horz" wrap="square" lIns="0" tIns="6350" rIns="0" bIns="0" rtlCol="0">
            <a:spAutoFit/>
          </a:bodyPr>
          <a:lstStyle/>
          <a:p>
            <a:pPr marL="6350">
              <a:spcBef>
                <a:spcPts val="50"/>
              </a:spcBef>
            </a:pPr>
            <a:r>
              <a:rPr sz="2600" b="1" spc="-15" dirty="0">
                <a:latin typeface="Trebuchet MS"/>
                <a:cs typeface="Trebuchet MS"/>
              </a:rPr>
              <a:t>2005</a:t>
            </a:r>
            <a:endParaRPr sz="2600" dirty="0">
              <a:latin typeface="Trebuchet MS"/>
              <a:cs typeface="Trebuchet MS"/>
            </a:endParaRPr>
          </a:p>
        </p:txBody>
      </p:sp>
      <p:sp>
        <p:nvSpPr>
          <p:cNvPr id="12" name="object 12"/>
          <p:cNvSpPr txBox="1"/>
          <p:nvPr/>
        </p:nvSpPr>
        <p:spPr>
          <a:xfrm>
            <a:off x="358196" y="3305489"/>
            <a:ext cx="778828" cy="406522"/>
          </a:xfrm>
          <a:prstGeom prst="rect">
            <a:avLst/>
          </a:prstGeom>
        </p:spPr>
        <p:txBody>
          <a:bodyPr vert="horz" wrap="square" lIns="0" tIns="6350" rIns="0" bIns="0" rtlCol="0">
            <a:spAutoFit/>
          </a:bodyPr>
          <a:lstStyle/>
          <a:p>
            <a:pPr marL="6350">
              <a:spcBef>
                <a:spcPts val="50"/>
              </a:spcBef>
            </a:pPr>
            <a:r>
              <a:rPr sz="2600" b="1" spc="-15" dirty="0">
                <a:latin typeface="Trebuchet MS"/>
                <a:cs typeface="Trebuchet MS"/>
              </a:rPr>
              <a:t>2014</a:t>
            </a:r>
            <a:endParaRPr sz="2600" dirty="0">
              <a:latin typeface="Trebuchet MS"/>
              <a:cs typeface="Trebuchet MS"/>
            </a:endParaRPr>
          </a:p>
        </p:txBody>
      </p:sp>
      <p:sp>
        <p:nvSpPr>
          <p:cNvPr id="13" name="Footer Placeholder 12">
            <a:extLst>
              <a:ext uri="{FF2B5EF4-FFF2-40B4-BE49-F238E27FC236}">
                <a16:creationId xmlns:a16="http://schemas.microsoft.com/office/drawing/2014/main" id="{173E3A6D-962A-A25F-59D0-ECF07AFE7B6B}"/>
              </a:ext>
            </a:extLst>
          </p:cNvPr>
          <p:cNvSpPr>
            <a:spLocks noGrp="1"/>
          </p:cNvSpPr>
          <p:nvPr>
            <p:ph type="ftr" sz="quarter" idx="11"/>
          </p:nvPr>
        </p:nvSpPr>
        <p:spPr/>
        <p:txBody>
          <a:bodyPr/>
          <a:lstStyle/>
          <a:p>
            <a:r>
              <a:rPr lang="en-US"/>
              <a:t>Neel Majumder, MHI, CPHIMS-CA</a:t>
            </a:r>
            <a:endParaRPr lang="en-US" dirty="0"/>
          </a:p>
        </p:txBody>
      </p:sp>
      <p:sp>
        <p:nvSpPr>
          <p:cNvPr id="14" name="Slide Number Placeholder 13">
            <a:extLst>
              <a:ext uri="{FF2B5EF4-FFF2-40B4-BE49-F238E27FC236}">
                <a16:creationId xmlns:a16="http://schemas.microsoft.com/office/drawing/2014/main" id="{0E007550-0DCC-D9F5-6873-22DAA00AA0C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19</a:t>
            </a:fld>
            <a:endParaRPr lang="en-GB"/>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11D8E-F4F0-6685-505D-6B938FB63C9B}"/>
              </a:ext>
            </a:extLst>
          </p:cNvPr>
          <p:cNvSpPr>
            <a:spLocks noGrp="1"/>
          </p:cNvSpPr>
          <p:nvPr>
            <p:ph type="title"/>
          </p:nvPr>
        </p:nvSpPr>
        <p:spPr/>
        <p:txBody>
          <a:bodyPr/>
          <a:lstStyle/>
          <a:p>
            <a:r>
              <a:rPr lang="en-US" dirty="0"/>
              <a:t>Course plan</a:t>
            </a:r>
            <a:endParaRPr lang="en-CA" dirty="0"/>
          </a:p>
        </p:txBody>
      </p:sp>
      <p:grpSp>
        <p:nvGrpSpPr>
          <p:cNvPr id="4" name="Group 47">
            <a:extLst>
              <a:ext uri="{FF2B5EF4-FFF2-40B4-BE49-F238E27FC236}">
                <a16:creationId xmlns:a16="http://schemas.microsoft.com/office/drawing/2014/main" id="{85C37A8A-7973-CE44-1D01-33130CCBA014}"/>
              </a:ext>
            </a:extLst>
          </p:cNvPr>
          <p:cNvGrpSpPr/>
          <p:nvPr/>
        </p:nvGrpSpPr>
        <p:grpSpPr>
          <a:xfrm>
            <a:off x="134661" y="2321597"/>
            <a:ext cx="1324962" cy="1612996"/>
            <a:chOff x="663207" y="1246790"/>
            <a:chExt cx="1324962" cy="1612996"/>
          </a:xfrm>
          <a:solidFill>
            <a:srgbClr val="205CB5">
              <a:lumMod val="75000"/>
            </a:srgbClr>
          </a:solidFill>
        </p:grpSpPr>
        <p:sp>
          <p:nvSpPr>
            <p:cNvPr id="5" name="Rounded Rectangle 41">
              <a:extLst>
                <a:ext uri="{FF2B5EF4-FFF2-40B4-BE49-F238E27FC236}">
                  <a16:creationId xmlns:a16="http://schemas.microsoft.com/office/drawing/2014/main" id="{545AB077-6D3E-0E54-E350-ED70BFC3777B}"/>
                </a:ext>
              </a:extLst>
            </p:cNvPr>
            <p:cNvSpPr/>
            <p:nvPr/>
          </p:nvSpPr>
          <p:spPr>
            <a:xfrm>
              <a:off x="663207" y="1246790"/>
              <a:ext cx="1324962" cy="1612996"/>
            </a:xfrm>
            <a:prstGeom prst="roundRect">
              <a:avLst>
                <a:gd name="adj" fmla="val 7114"/>
              </a:avLst>
            </a:prstGeom>
            <a:solidFill>
              <a:srgbClr val="205CB5">
                <a:lumMod val="75000"/>
              </a:srgbClr>
            </a:solidFill>
            <a:ln w="25400" cap="flat" cmpd="sng" algn="ctr">
              <a:noFill/>
              <a:prstDash val="solid"/>
            </a:ln>
            <a:effectLst/>
          </p:spPr>
          <p:txBody>
            <a:bodyPr rtlCol="0" anchor="ctr"/>
            <a:lstStyle/>
            <a:p>
              <a:pPr algn="ctr" defTabSz="1031600">
                <a:buClrTx/>
                <a:defRPr/>
              </a:pPr>
              <a:endParaRPr lang="en-US" sz="2000" dirty="0">
                <a:solidFill>
                  <a:srgbClr val="FFFFFF"/>
                </a:solidFill>
                <a:latin typeface="Calibri" panose="020F0502020204030204"/>
                <a:ea typeface="+mn-ea"/>
              </a:endParaRPr>
            </a:p>
          </p:txBody>
        </p:sp>
        <p:sp>
          <p:nvSpPr>
            <p:cNvPr id="6" name="Text Placeholder 3">
              <a:extLst>
                <a:ext uri="{FF2B5EF4-FFF2-40B4-BE49-F238E27FC236}">
                  <a16:creationId xmlns:a16="http://schemas.microsoft.com/office/drawing/2014/main" id="{8E80EC17-66FA-5FD7-519A-F89C4A2E2559}"/>
                </a:ext>
              </a:extLst>
            </p:cNvPr>
            <p:cNvSpPr txBox="1">
              <a:spLocks/>
            </p:cNvSpPr>
            <p:nvPr/>
          </p:nvSpPr>
          <p:spPr>
            <a:xfrm>
              <a:off x="1325654" y="2494358"/>
              <a:ext cx="65" cy="115416"/>
            </a:xfrm>
            <a:prstGeom prst="rect">
              <a:avLst/>
            </a:prstGeom>
            <a:noFill/>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914378">
                <a:spcBef>
                  <a:spcPct val="20000"/>
                </a:spcBef>
                <a:buClrTx/>
                <a:defRPr/>
              </a:pPr>
              <a:endParaRPr lang="en-US" sz="750" dirty="0">
                <a:solidFill>
                  <a:srgbClr val="FFFFFF"/>
                </a:solidFill>
                <a:latin typeface="Calibri" panose="020F0502020204030204"/>
                <a:ea typeface="+mn-ea"/>
              </a:endParaRPr>
            </a:p>
          </p:txBody>
        </p:sp>
      </p:grpSp>
      <p:sp>
        <p:nvSpPr>
          <p:cNvPr id="7" name="Rounded Rectangle 46">
            <a:extLst>
              <a:ext uri="{FF2B5EF4-FFF2-40B4-BE49-F238E27FC236}">
                <a16:creationId xmlns:a16="http://schemas.microsoft.com/office/drawing/2014/main" id="{06A86CCD-B951-D04D-1788-DE5B746AC606}"/>
              </a:ext>
            </a:extLst>
          </p:cNvPr>
          <p:cNvSpPr/>
          <p:nvPr/>
        </p:nvSpPr>
        <p:spPr>
          <a:xfrm>
            <a:off x="1560740" y="2321597"/>
            <a:ext cx="1395717" cy="1612996"/>
          </a:xfrm>
          <a:prstGeom prst="roundRect">
            <a:avLst>
              <a:gd name="adj" fmla="val 7114"/>
            </a:avLst>
          </a:prstGeom>
          <a:solidFill>
            <a:srgbClr val="47BE46">
              <a:lumMod val="50000"/>
            </a:srgbClr>
          </a:solidFill>
          <a:ln w="25400" cap="flat" cmpd="sng" algn="ctr">
            <a:noFill/>
            <a:prstDash val="solid"/>
          </a:ln>
          <a:effectLst/>
        </p:spPr>
        <p:txBody>
          <a:bodyPr rtlCol="0" anchor="ctr"/>
          <a:lstStyle/>
          <a:p>
            <a:pPr algn="ctr"/>
            <a:r>
              <a:rPr lang="en-CA" sz="1500" i="1" kern="1200" dirty="0">
                <a:solidFill>
                  <a:srgbClr val="FFFFFF"/>
                </a:solidFill>
                <a:latin typeface="Times New Roman" pitchFamily="18" charset="0"/>
                <a:ea typeface="+mn-ea"/>
              </a:rPr>
              <a:t>Lecture 2: History &amp; Importance of HL7 Standards</a:t>
            </a:r>
          </a:p>
        </p:txBody>
      </p:sp>
      <p:sp>
        <p:nvSpPr>
          <p:cNvPr id="8" name="Rounded Rectangle 51">
            <a:extLst>
              <a:ext uri="{FF2B5EF4-FFF2-40B4-BE49-F238E27FC236}">
                <a16:creationId xmlns:a16="http://schemas.microsoft.com/office/drawing/2014/main" id="{1164D581-7A7F-AE96-087B-BDF32DE15360}"/>
              </a:ext>
            </a:extLst>
          </p:cNvPr>
          <p:cNvSpPr/>
          <p:nvPr/>
        </p:nvSpPr>
        <p:spPr>
          <a:xfrm>
            <a:off x="3084545" y="2321597"/>
            <a:ext cx="1406532" cy="1612996"/>
          </a:xfrm>
          <a:prstGeom prst="roundRect">
            <a:avLst>
              <a:gd name="adj" fmla="val 7114"/>
            </a:avLst>
          </a:prstGeom>
          <a:solidFill>
            <a:srgbClr val="FDB76E">
              <a:lumMod val="75000"/>
            </a:srgbClr>
          </a:solidFill>
          <a:ln w="25400" cap="flat" cmpd="sng" algn="ctr">
            <a:noFill/>
            <a:prstDash val="solid"/>
          </a:ln>
          <a:effectLst/>
        </p:spPr>
        <p:txBody>
          <a:bodyPr rtlCol="0" anchor="ctr"/>
          <a:lstStyle/>
          <a:p>
            <a:pPr algn="ctr"/>
            <a:r>
              <a:rPr lang="en-CA" sz="1500" i="1" kern="1200" dirty="0">
                <a:solidFill>
                  <a:srgbClr val="FFFFFF"/>
                </a:solidFill>
                <a:latin typeface="Times New Roman" pitchFamily="18" charset="0"/>
                <a:ea typeface="+mn-ea"/>
              </a:rPr>
              <a:t>Lecture 3: Understanding HL7 Message Structure</a:t>
            </a:r>
          </a:p>
        </p:txBody>
      </p:sp>
      <p:sp>
        <p:nvSpPr>
          <p:cNvPr id="9" name="Rounded Rectangle 56">
            <a:extLst>
              <a:ext uri="{FF2B5EF4-FFF2-40B4-BE49-F238E27FC236}">
                <a16:creationId xmlns:a16="http://schemas.microsoft.com/office/drawing/2014/main" id="{9E73FA47-9C1C-612B-7727-4148A404315E}"/>
              </a:ext>
            </a:extLst>
          </p:cNvPr>
          <p:cNvSpPr/>
          <p:nvPr/>
        </p:nvSpPr>
        <p:spPr>
          <a:xfrm>
            <a:off x="4597715" y="2321597"/>
            <a:ext cx="1324962" cy="1612996"/>
          </a:xfrm>
          <a:prstGeom prst="roundRect">
            <a:avLst>
              <a:gd name="adj" fmla="val 7114"/>
            </a:avLst>
          </a:prstGeom>
          <a:solidFill>
            <a:srgbClr val="862033">
              <a:lumMod val="75000"/>
            </a:srgbClr>
          </a:solidFill>
          <a:ln w="25400" cap="flat" cmpd="sng" algn="ctr">
            <a:noFill/>
            <a:prstDash val="solid"/>
          </a:ln>
          <a:effectLst/>
        </p:spPr>
        <p:txBody>
          <a:bodyPr rtlCol="0" anchor="ctr"/>
          <a:lstStyle/>
          <a:p>
            <a:pPr algn="ctr" defTabSz="1031600">
              <a:buClrTx/>
            </a:pPr>
            <a:r>
              <a:rPr lang="en-CA" sz="1500" i="1" kern="1200" dirty="0">
                <a:solidFill>
                  <a:srgbClr val="FFFFFF"/>
                </a:solidFill>
                <a:latin typeface="Times New Roman" pitchFamily="18" charset="0"/>
                <a:ea typeface="+mn-ea"/>
              </a:rPr>
              <a:t>Lecture 4: HL7 in Action &amp; Healthcare Interfaces</a:t>
            </a:r>
            <a:endParaRPr lang="en-US" sz="1500" i="1" kern="1200" dirty="0">
              <a:solidFill>
                <a:srgbClr val="FFFFFF"/>
              </a:solidFill>
              <a:latin typeface="Times New Roman" pitchFamily="18" charset="0"/>
              <a:ea typeface="+mn-ea"/>
            </a:endParaRPr>
          </a:p>
        </p:txBody>
      </p:sp>
      <p:sp>
        <p:nvSpPr>
          <p:cNvPr id="10" name="Rounded Rectangle 61">
            <a:extLst>
              <a:ext uri="{FF2B5EF4-FFF2-40B4-BE49-F238E27FC236}">
                <a16:creationId xmlns:a16="http://schemas.microsoft.com/office/drawing/2014/main" id="{7C3C2D78-E90C-6B22-90E9-D5DB367EBAA5}"/>
              </a:ext>
            </a:extLst>
          </p:cNvPr>
          <p:cNvSpPr/>
          <p:nvPr/>
        </p:nvSpPr>
        <p:spPr>
          <a:xfrm>
            <a:off x="6086019" y="2311206"/>
            <a:ext cx="1324962" cy="1612996"/>
          </a:xfrm>
          <a:prstGeom prst="roundRect">
            <a:avLst>
              <a:gd name="adj" fmla="val 7114"/>
            </a:avLst>
          </a:prstGeom>
          <a:solidFill>
            <a:srgbClr val="FBC02D">
              <a:lumMod val="75000"/>
            </a:srgbClr>
          </a:solidFill>
          <a:ln w="25400" cap="flat" cmpd="sng" algn="ctr">
            <a:noFill/>
            <a:prstDash val="solid"/>
          </a:ln>
          <a:effectLst/>
        </p:spPr>
        <p:txBody>
          <a:bodyPr rtlCol="0" anchor="ctr"/>
          <a:lstStyle/>
          <a:p>
            <a:pPr marL="0" marR="0" lvl="0" indent="0" algn="ctr" defTabSz="10316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Calibri" panose="020F0502020204030204"/>
              <a:ea typeface="+mn-ea"/>
            </a:endParaRPr>
          </a:p>
        </p:txBody>
      </p:sp>
      <p:sp>
        <p:nvSpPr>
          <p:cNvPr id="11" name="Arc 10">
            <a:extLst>
              <a:ext uri="{FF2B5EF4-FFF2-40B4-BE49-F238E27FC236}">
                <a16:creationId xmlns:a16="http://schemas.microsoft.com/office/drawing/2014/main" id="{50BA452A-45AE-C14E-882F-C27804E9143F}"/>
              </a:ext>
            </a:extLst>
          </p:cNvPr>
          <p:cNvSpPr/>
          <p:nvPr/>
        </p:nvSpPr>
        <p:spPr>
          <a:xfrm rot="19051047">
            <a:off x="729516" y="1960487"/>
            <a:ext cx="1636328" cy="1636328"/>
          </a:xfrm>
          <a:prstGeom prst="arc">
            <a:avLst/>
          </a:prstGeom>
          <a:noFill/>
          <a:ln w="28575" cap="flat" cmpd="sng" algn="ctr">
            <a:solidFill>
              <a:srgbClr val="FFFFFF">
                <a:lumMod val="65000"/>
              </a:srgbClr>
            </a:solidFill>
            <a:prstDash val="sysDot"/>
            <a:tailEnd type="stealth"/>
          </a:ln>
          <a:effectLst/>
        </p:spPr>
        <p:txBody>
          <a:bodyPr rtlCol="0" anchor="ctr"/>
          <a:lstStyle/>
          <a:p>
            <a:pPr algn="ctr" defTabSz="1031600">
              <a:buClrTx/>
              <a:defRPr/>
            </a:pPr>
            <a:endParaRPr lang="en-US" sz="2000" dirty="0">
              <a:solidFill>
                <a:srgbClr val="262626"/>
              </a:solidFill>
              <a:latin typeface="Calibri" panose="020F0502020204030204"/>
              <a:ea typeface="+mn-ea"/>
            </a:endParaRPr>
          </a:p>
        </p:txBody>
      </p:sp>
      <p:sp>
        <p:nvSpPr>
          <p:cNvPr id="12" name="Arc 11">
            <a:extLst>
              <a:ext uri="{FF2B5EF4-FFF2-40B4-BE49-F238E27FC236}">
                <a16:creationId xmlns:a16="http://schemas.microsoft.com/office/drawing/2014/main" id="{5CC62BB7-2685-D74F-7DD3-BC23E35E47BE}"/>
              </a:ext>
            </a:extLst>
          </p:cNvPr>
          <p:cNvSpPr/>
          <p:nvPr/>
        </p:nvSpPr>
        <p:spPr>
          <a:xfrm rot="19051047">
            <a:off x="2163010" y="1960488"/>
            <a:ext cx="1636328" cy="1636328"/>
          </a:xfrm>
          <a:prstGeom prst="arc">
            <a:avLst/>
          </a:prstGeom>
          <a:noFill/>
          <a:ln w="28575" cap="flat" cmpd="sng" algn="ctr">
            <a:solidFill>
              <a:srgbClr val="FFFFFF">
                <a:lumMod val="65000"/>
              </a:srgbClr>
            </a:solidFill>
            <a:prstDash val="sysDot"/>
            <a:tailEnd type="stealth"/>
          </a:ln>
          <a:effectLst/>
        </p:spPr>
        <p:txBody>
          <a:bodyPr rtlCol="0" anchor="ctr"/>
          <a:lstStyle/>
          <a:p>
            <a:pPr algn="ctr" defTabSz="1031600">
              <a:buClrTx/>
              <a:defRPr/>
            </a:pPr>
            <a:endParaRPr lang="en-US" sz="2000" dirty="0">
              <a:solidFill>
                <a:srgbClr val="262626"/>
              </a:solidFill>
              <a:latin typeface="Calibri" panose="020F0502020204030204"/>
              <a:ea typeface="+mn-ea"/>
            </a:endParaRPr>
          </a:p>
        </p:txBody>
      </p:sp>
      <p:sp>
        <p:nvSpPr>
          <p:cNvPr id="13" name="Arc 12">
            <a:extLst>
              <a:ext uri="{FF2B5EF4-FFF2-40B4-BE49-F238E27FC236}">
                <a16:creationId xmlns:a16="http://schemas.microsoft.com/office/drawing/2014/main" id="{9CA51592-7B7D-E5D2-04C4-067EC2385DA2}"/>
              </a:ext>
            </a:extLst>
          </p:cNvPr>
          <p:cNvSpPr/>
          <p:nvPr/>
        </p:nvSpPr>
        <p:spPr>
          <a:xfrm rot="19051047">
            <a:off x="3686815" y="1960488"/>
            <a:ext cx="1636328" cy="1636328"/>
          </a:xfrm>
          <a:prstGeom prst="arc">
            <a:avLst/>
          </a:prstGeom>
          <a:noFill/>
          <a:ln w="28575" cap="flat" cmpd="sng" algn="ctr">
            <a:solidFill>
              <a:srgbClr val="FFFFFF">
                <a:lumMod val="65000"/>
              </a:srgbClr>
            </a:solidFill>
            <a:prstDash val="sysDot"/>
            <a:tailEnd type="stealth"/>
          </a:ln>
          <a:effectLst/>
        </p:spPr>
        <p:txBody>
          <a:bodyPr rtlCol="0" anchor="ctr"/>
          <a:lstStyle/>
          <a:p>
            <a:pPr algn="ctr" defTabSz="1031600">
              <a:buClrTx/>
              <a:defRPr/>
            </a:pPr>
            <a:endParaRPr lang="en-US" sz="2000" dirty="0">
              <a:solidFill>
                <a:srgbClr val="262626"/>
              </a:solidFill>
              <a:latin typeface="Calibri" panose="020F0502020204030204"/>
              <a:ea typeface="+mn-ea"/>
            </a:endParaRPr>
          </a:p>
        </p:txBody>
      </p:sp>
      <p:sp>
        <p:nvSpPr>
          <p:cNvPr id="14" name="Arc 13">
            <a:extLst>
              <a:ext uri="{FF2B5EF4-FFF2-40B4-BE49-F238E27FC236}">
                <a16:creationId xmlns:a16="http://schemas.microsoft.com/office/drawing/2014/main" id="{EFF8275B-4C04-6CBF-A56B-8049D332E491}"/>
              </a:ext>
            </a:extLst>
          </p:cNvPr>
          <p:cNvSpPr/>
          <p:nvPr/>
        </p:nvSpPr>
        <p:spPr>
          <a:xfrm rot="19051047">
            <a:off x="5241989" y="1950097"/>
            <a:ext cx="1636328" cy="1636328"/>
          </a:xfrm>
          <a:prstGeom prst="arc">
            <a:avLst/>
          </a:prstGeom>
          <a:noFill/>
          <a:ln w="28575" cap="flat" cmpd="sng" algn="ctr">
            <a:solidFill>
              <a:srgbClr val="FFFFFF">
                <a:lumMod val="65000"/>
              </a:srgbClr>
            </a:solidFill>
            <a:prstDash val="sysDot"/>
            <a:tailEnd type="stealth"/>
          </a:ln>
          <a:effectLst/>
        </p:spPr>
        <p:txBody>
          <a:bodyPr rtlCol="0" anchor="ctr"/>
          <a:lstStyle/>
          <a:p>
            <a:pPr algn="ctr" defTabSz="1031600">
              <a:buClrTx/>
              <a:defRPr/>
            </a:pPr>
            <a:endParaRPr lang="en-US" sz="2000" dirty="0">
              <a:solidFill>
                <a:srgbClr val="262626"/>
              </a:solidFill>
              <a:latin typeface="Calibri" panose="020F0502020204030204"/>
              <a:ea typeface="+mn-ea"/>
            </a:endParaRPr>
          </a:p>
        </p:txBody>
      </p:sp>
      <p:sp>
        <p:nvSpPr>
          <p:cNvPr id="15" name="Arc 14">
            <a:extLst>
              <a:ext uri="{FF2B5EF4-FFF2-40B4-BE49-F238E27FC236}">
                <a16:creationId xmlns:a16="http://schemas.microsoft.com/office/drawing/2014/main" id="{4134A76F-2DE7-B712-C838-75C34F9A0E9F}"/>
              </a:ext>
            </a:extLst>
          </p:cNvPr>
          <p:cNvSpPr/>
          <p:nvPr/>
        </p:nvSpPr>
        <p:spPr>
          <a:xfrm rot="19051047">
            <a:off x="6737895" y="1954188"/>
            <a:ext cx="1693874" cy="1694570"/>
          </a:xfrm>
          <a:prstGeom prst="arc">
            <a:avLst/>
          </a:prstGeom>
          <a:noFill/>
          <a:ln w="28575" cap="flat" cmpd="sng" algn="ctr">
            <a:solidFill>
              <a:srgbClr val="FFFFFF">
                <a:lumMod val="65000"/>
              </a:srgbClr>
            </a:solidFill>
            <a:prstDash val="sysDot"/>
            <a:tailEnd type="stealth"/>
          </a:ln>
          <a:effectLst/>
        </p:spPr>
        <p:txBody>
          <a:bodyPr rtlCol="0" anchor="ctr"/>
          <a:lstStyle/>
          <a:p>
            <a:pPr algn="ctr" defTabSz="1031600">
              <a:buClrTx/>
              <a:defRPr/>
            </a:pPr>
            <a:endParaRPr lang="en-US" sz="2000" dirty="0">
              <a:solidFill>
                <a:srgbClr val="262626"/>
              </a:solidFill>
              <a:latin typeface="Calibri" panose="020F0502020204030204"/>
              <a:ea typeface="+mn-ea"/>
            </a:endParaRPr>
          </a:p>
        </p:txBody>
      </p:sp>
      <p:sp>
        <p:nvSpPr>
          <p:cNvPr id="16" name="Rounded Rectangle 76">
            <a:extLst>
              <a:ext uri="{FF2B5EF4-FFF2-40B4-BE49-F238E27FC236}">
                <a16:creationId xmlns:a16="http://schemas.microsoft.com/office/drawing/2014/main" id="{71B92FB5-D6CB-0189-A0C3-EA92A54B6E6B}"/>
              </a:ext>
            </a:extLst>
          </p:cNvPr>
          <p:cNvSpPr/>
          <p:nvPr/>
        </p:nvSpPr>
        <p:spPr>
          <a:xfrm>
            <a:off x="7571915" y="2311202"/>
            <a:ext cx="1437424" cy="1612996"/>
          </a:xfrm>
          <a:prstGeom prst="roundRect">
            <a:avLst>
              <a:gd name="adj" fmla="val 7114"/>
            </a:avLst>
          </a:prstGeom>
          <a:solidFill>
            <a:srgbClr val="7030A0"/>
          </a:solidFill>
          <a:ln w="25400" cap="flat" cmpd="sng" algn="ctr">
            <a:noFill/>
            <a:prstDash val="solid"/>
          </a:ln>
          <a:effectLst/>
        </p:spPr>
        <p:txBody>
          <a:bodyPr rtlCol="0" anchor="ctr"/>
          <a:lstStyle/>
          <a:p>
            <a:pPr algn="ctr" defTabSz="1031600">
              <a:buClrTx/>
              <a:defRPr/>
            </a:pPr>
            <a:r>
              <a:rPr lang="en-US" sz="1500" i="1" kern="1200" dirty="0">
                <a:solidFill>
                  <a:srgbClr val="FFFFFF"/>
                </a:solidFill>
                <a:latin typeface="Times New Roman" pitchFamily="18" charset="0"/>
                <a:ea typeface="+mn-ea"/>
              </a:rPr>
              <a:t>Lecture 6:</a:t>
            </a:r>
          </a:p>
          <a:p>
            <a:pPr algn="ctr" defTabSz="1031600">
              <a:buClrTx/>
              <a:defRPr/>
            </a:pPr>
            <a:r>
              <a:rPr lang="en-US" sz="1500" i="1" kern="1200" dirty="0">
                <a:solidFill>
                  <a:srgbClr val="FFFFFF"/>
                </a:solidFill>
                <a:latin typeface="Times New Roman" pitchFamily="18" charset="0"/>
                <a:ea typeface="+mn-ea"/>
              </a:rPr>
              <a:t>Case Study &amp; Recommended Readings</a:t>
            </a:r>
          </a:p>
        </p:txBody>
      </p:sp>
      <p:sp>
        <p:nvSpPr>
          <p:cNvPr id="17" name="Rectangle 16">
            <a:extLst>
              <a:ext uri="{FF2B5EF4-FFF2-40B4-BE49-F238E27FC236}">
                <a16:creationId xmlns:a16="http://schemas.microsoft.com/office/drawing/2014/main" id="{3F01E38C-C94D-1EDD-4FB3-1FBE14C6F86E}"/>
              </a:ext>
            </a:extLst>
          </p:cNvPr>
          <p:cNvSpPr/>
          <p:nvPr/>
        </p:nvSpPr>
        <p:spPr>
          <a:xfrm>
            <a:off x="69415" y="2609868"/>
            <a:ext cx="1438006" cy="1015663"/>
          </a:xfrm>
          <a:prstGeom prst="rect">
            <a:avLst/>
          </a:prstGeom>
        </p:spPr>
        <p:txBody>
          <a:bodyPr wrap="square">
            <a:spAutoFit/>
          </a:bodyPr>
          <a:lstStyle/>
          <a:p>
            <a:pPr algn="ctr"/>
            <a:r>
              <a:rPr lang="en-US" sz="1500" i="1" kern="1200" dirty="0">
                <a:solidFill>
                  <a:srgbClr val="FFFFFF"/>
                </a:solidFill>
                <a:latin typeface="Times New Roman" pitchFamily="18" charset="0"/>
                <a:ea typeface="+mn-ea"/>
              </a:rPr>
              <a:t>Lecture 1: </a:t>
            </a:r>
            <a:r>
              <a:rPr lang="en-CA" sz="1500" i="1" kern="1200" dirty="0">
                <a:solidFill>
                  <a:srgbClr val="FFFFFF"/>
                </a:solidFill>
                <a:latin typeface="Times New Roman" pitchFamily="18" charset="0"/>
                <a:ea typeface="+mn-ea"/>
              </a:rPr>
              <a:t>Introduction to Healthcare Interoperability</a:t>
            </a:r>
          </a:p>
        </p:txBody>
      </p:sp>
      <p:sp>
        <p:nvSpPr>
          <p:cNvPr id="18" name="Rectangle 17">
            <a:extLst>
              <a:ext uri="{FF2B5EF4-FFF2-40B4-BE49-F238E27FC236}">
                <a16:creationId xmlns:a16="http://schemas.microsoft.com/office/drawing/2014/main" id="{A62B7E3C-CC2C-D180-BC5B-486258D81AB1}"/>
              </a:ext>
            </a:extLst>
          </p:cNvPr>
          <p:cNvSpPr/>
          <p:nvPr/>
        </p:nvSpPr>
        <p:spPr>
          <a:xfrm>
            <a:off x="6083611" y="2620263"/>
            <a:ext cx="1342685" cy="1015663"/>
          </a:xfrm>
          <a:prstGeom prst="rect">
            <a:avLst/>
          </a:prstGeom>
        </p:spPr>
        <p:txBody>
          <a:bodyPr wrap="square">
            <a:spAutoFit/>
          </a:bodyPr>
          <a:lstStyle/>
          <a:p>
            <a:pPr algn="ctr" defTabSz="1031600">
              <a:buClrTx/>
            </a:pPr>
            <a:r>
              <a:rPr lang="en-US" sz="1500" i="1" kern="1200" dirty="0">
                <a:solidFill>
                  <a:srgbClr val="FFFFFF"/>
                </a:solidFill>
                <a:latin typeface="Times New Roman" pitchFamily="18" charset="0"/>
                <a:ea typeface="+mn-ea"/>
              </a:rPr>
              <a:t>Lecture 5:</a:t>
            </a:r>
          </a:p>
          <a:p>
            <a:pPr algn="ctr" defTabSz="1031600">
              <a:buClrTx/>
            </a:pPr>
            <a:r>
              <a:rPr lang="en-US" sz="1500" i="1" kern="1200" dirty="0">
                <a:solidFill>
                  <a:srgbClr val="FFFFFF"/>
                </a:solidFill>
                <a:latin typeface="Times New Roman" pitchFamily="18" charset="0"/>
                <a:ea typeface="+mn-ea"/>
              </a:rPr>
              <a:t>Implementing an HL7 Interface</a:t>
            </a:r>
          </a:p>
        </p:txBody>
      </p:sp>
      <p:sp>
        <p:nvSpPr>
          <p:cNvPr id="3" name="Footer Placeholder 2">
            <a:extLst>
              <a:ext uri="{FF2B5EF4-FFF2-40B4-BE49-F238E27FC236}">
                <a16:creationId xmlns:a16="http://schemas.microsoft.com/office/drawing/2014/main" id="{123CE95C-CC51-99CD-DEFA-38D487EE56A3}"/>
              </a:ext>
            </a:extLst>
          </p:cNvPr>
          <p:cNvSpPr>
            <a:spLocks noGrp="1"/>
          </p:cNvSpPr>
          <p:nvPr>
            <p:ph type="ftr" sz="quarter" idx="11"/>
          </p:nvPr>
        </p:nvSpPr>
        <p:spPr/>
        <p:txBody>
          <a:bodyPr/>
          <a:lstStyle/>
          <a:p>
            <a:r>
              <a:rPr lang="en-US"/>
              <a:t>Neel Majumder, MHI, CPHIMS-CA</a:t>
            </a:r>
            <a:endParaRPr lang="en-US" dirty="0"/>
          </a:p>
        </p:txBody>
      </p:sp>
      <p:sp>
        <p:nvSpPr>
          <p:cNvPr id="19" name="Slide Number Placeholder 18">
            <a:extLst>
              <a:ext uri="{FF2B5EF4-FFF2-40B4-BE49-F238E27FC236}">
                <a16:creationId xmlns:a16="http://schemas.microsoft.com/office/drawing/2014/main" id="{F75CA9A3-74FE-48E4-71D1-869EA15C77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spTree>
    <p:custDataLst>
      <p:tags r:id="rId1"/>
    </p:custDataLst>
    <p:extLst>
      <p:ext uri="{BB962C8B-B14F-4D97-AF65-F5344CB8AC3E}">
        <p14:creationId xmlns:p14="http://schemas.microsoft.com/office/powerpoint/2010/main" val="949828356"/>
      </p:ext>
    </p:extLst>
  </p:cSld>
  <p:clrMapOvr>
    <a:masterClrMapping/>
  </p:clrMapOvr>
  <mc:AlternateContent xmlns:mc="http://schemas.openxmlformats.org/markup-compatibility/2006" xmlns:p14="http://schemas.microsoft.com/office/powerpoint/2010/main">
    <mc:Choice Requires="p14">
      <p:transition spd="slow" p14:dur="2000" advTm="7602"/>
    </mc:Choice>
    <mc:Fallback xmlns="">
      <p:transition spd="slow" advTm="760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6401" y="294471"/>
            <a:ext cx="6549240" cy="678840"/>
          </a:xfrm>
          <a:prstGeom prst="rect">
            <a:avLst/>
          </a:prstGeom>
        </p:spPr>
        <p:txBody>
          <a:bodyPr vert="horz" wrap="square" lIns="0" tIns="20003" rIns="0" bIns="0" rtlCol="0" anchor="ctr">
            <a:spAutoFit/>
          </a:bodyPr>
          <a:lstStyle/>
          <a:p>
            <a:pPr marL="6350" marR="2540">
              <a:lnSpc>
                <a:spcPts val="5740"/>
              </a:lnSpc>
              <a:spcBef>
                <a:spcPts val="158"/>
              </a:spcBef>
            </a:pPr>
            <a:r>
              <a:rPr dirty="0">
                <a:latin typeface="Trebuchet MS"/>
                <a:cs typeface="Trebuchet MS"/>
              </a:rPr>
              <a:t>HL7</a:t>
            </a:r>
            <a:r>
              <a:rPr spc="-283" dirty="0">
                <a:latin typeface="Trebuchet MS"/>
                <a:cs typeface="Trebuchet MS"/>
              </a:rPr>
              <a:t> </a:t>
            </a:r>
            <a:r>
              <a:rPr spc="-100" dirty="0">
                <a:latin typeface="Trebuchet MS"/>
                <a:cs typeface="Trebuchet MS"/>
              </a:rPr>
              <a:t>Version</a:t>
            </a:r>
            <a:r>
              <a:rPr spc="-283" dirty="0">
                <a:latin typeface="Trebuchet MS"/>
                <a:cs typeface="Trebuchet MS"/>
              </a:rPr>
              <a:t> </a:t>
            </a:r>
            <a:r>
              <a:rPr spc="-25" dirty="0">
                <a:latin typeface="Trebuchet MS"/>
                <a:cs typeface="Trebuchet MS"/>
              </a:rPr>
              <a:t>2 </a:t>
            </a:r>
            <a:r>
              <a:rPr spc="-5" dirty="0">
                <a:latin typeface="Trebuchet MS"/>
                <a:cs typeface="Trebuchet MS"/>
              </a:rPr>
              <a:t>History</a:t>
            </a:r>
          </a:p>
        </p:txBody>
      </p:sp>
      <p:sp>
        <p:nvSpPr>
          <p:cNvPr id="3" name="object 3"/>
          <p:cNvSpPr txBox="1">
            <a:spLocks noGrp="1"/>
          </p:cNvSpPr>
          <p:nvPr>
            <p:ph idx="1"/>
          </p:nvPr>
        </p:nvSpPr>
        <p:spPr>
          <a:xfrm>
            <a:off x="2724488" y="1664953"/>
            <a:ext cx="6130400" cy="2698624"/>
          </a:xfrm>
          <a:prstGeom prst="rect">
            <a:avLst/>
          </a:prstGeom>
        </p:spPr>
        <p:txBody>
          <a:bodyPr vert="horz" wrap="square" lIns="0" tIns="43498" rIns="0" bIns="0" rtlCol="0">
            <a:spAutoFit/>
          </a:bodyPr>
          <a:lstStyle/>
          <a:p>
            <a:pPr marL="89218" indent="-82868">
              <a:lnSpc>
                <a:spcPct val="150000"/>
              </a:lnSpc>
              <a:spcBef>
                <a:spcPts val="343"/>
              </a:spcBef>
              <a:buSzPct val="96875"/>
              <a:buChar char="•"/>
              <a:tabLst>
                <a:tab pos="89218" algn="l"/>
              </a:tabLst>
            </a:pPr>
            <a:r>
              <a:rPr spc="-20" dirty="0"/>
              <a:t>HL7</a:t>
            </a:r>
            <a:r>
              <a:rPr spc="-35" dirty="0"/>
              <a:t> </a:t>
            </a:r>
            <a:r>
              <a:rPr spc="-23" dirty="0"/>
              <a:t>Version</a:t>
            </a:r>
            <a:r>
              <a:rPr spc="-33" dirty="0"/>
              <a:t> </a:t>
            </a:r>
            <a:r>
              <a:rPr dirty="0"/>
              <a:t>2</a:t>
            </a:r>
            <a:r>
              <a:rPr spc="-33" dirty="0"/>
              <a:t> </a:t>
            </a:r>
            <a:r>
              <a:rPr dirty="0"/>
              <a:t>first</a:t>
            </a:r>
            <a:r>
              <a:rPr spc="-33" dirty="0"/>
              <a:t> </a:t>
            </a:r>
            <a:r>
              <a:rPr spc="-28" dirty="0"/>
              <a:t>published</a:t>
            </a:r>
            <a:r>
              <a:rPr spc="-33" dirty="0"/>
              <a:t> </a:t>
            </a:r>
            <a:r>
              <a:rPr dirty="0"/>
              <a:t>in</a:t>
            </a:r>
            <a:r>
              <a:rPr spc="-35" dirty="0"/>
              <a:t> </a:t>
            </a:r>
            <a:r>
              <a:rPr spc="-10" dirty="0"/>
              <a:t>1989</a:t>
            </a:r>
          </a:p>
          <a:p>
            <a:pPr marL="6350" marR="220028" indent="82868">
              <a:lnSpc>
                <a:spcPct val="150000"/>
              </a:lnSpc>
              <a:buSzPct val="96875"/>
              <a:buChar char="•"/>
              <a:tabLst>
                <a:tab pos="89218" algn="l"/>
              </a:tabLst>
            </a:pPr>
            <a:r>
              <a:rPr spc="-68" dirty="0"/>
              <a:t>Each</a:t>
            </a:r>
            <a:r>
              <a:rPr spc="-45" dirty="0"/>
              <a:t> </a:t>
            </a:r>
            <a:r>
              <a:rPr spc="-28" dirty="0"/>
              <a:t>version</a:t>
            </a:r>
            <a:r>
              <a:rPr spc="-68" dirty="0"/>
              <a:t> </a:t>
            </a:r>
            <a:r>
              <a:rPr spc="30" dirty="0"/>
              <a:t>of</a:t>
            </a:r>
            <a:r>
              <a:rPr spc="-55" dirty="0"/>
              <a:t> </a:t>
            </a:r>
            <a:r>
              <a:rPr spc="-23" dirty="0"/>
              <a:t>Version</a:t>
            </a:r>
            <a:r>
              <a:rPr spc="-55" dirty="0"/>
              <a:t> </a:t>
            </a:r>
            <a:r>
              <a:rPr dirty="0"/>
              <a:t>2</a:t>
            </a:r>
            <a:r>
              <a:rPr spc="-55" dirty="0"/>
              <a:t> </a:t>
            </a:r>
            <a:r>
              <a:rPr spc="-15" dirty="0"/>
              <a:t>builds</a:t>
            </a:r>
            <a:r>
              <a:rPr spc="-55" dirty="0"/>
              <a:t> </a:t>
            </a:r>
            <a:r>
              <a:rPr dirty="0"/>
              <a:t>on</a:t>
            </a:r>
            <a:r>
              <a:rPr spc="-57" dirty="0"/>
              <a:t> </a:t>
            </a:r>
            <a:r>
              <a:rPr dirty="0"/>
              <a:t>the</a:t>
            </a:r>
            <a:r>
              <a:rPr spc="-55" dirty="0"/>
              <a:t> </a:t>
            </a:r>
            <a:r>
              <a:rPr spc="-10" dirty="0"/>
              <a:t>previous </a:t>
            </a:r>
            <a:r>
              <a:rPr spc="-45" dirty="0"/>
              <a:t>versions</a:t>
            </a:r>
            <a:r>
              <a:rPr spc="-68" dirty="0"/>
              <a:t> </a:t>
            </a:r>
            <a:r>
              <a:rPr dirty="0"/>
              <a:t>with</a:t>
            </a:r>
            <a:r>
              <a:rPr spc="-70" dirty="0"/>
              <a:t> </a:t>
            </a:r>
            <a:r>
              <a:rPr spc="-100" dirty="0"/>
              <a:t>a</a:t>
            </a:r>
            <a:r>
              <a:rPr spc="-15" dirty="0"/>
              <a:t> </a:t>
            </a:r>
            <a:r>
              <a:rPr dirty="0"/>
              <a:t>better</a:t>
            </a:r>
            <a:r>
              <a:rPr spc="-50" dirty="0"/>
              <a:t> </a:t>
            </a:r>
            <a:r>
              <a:rPr spc="-25" dirty="0"/>
              <a:t>data</a:t>
            </a:r>
            <a:r>
              <a:rPr spc="-53" dirty="0"/>
              <a:t> </a:t>
            </a:r>
            <a:r>
              <a:rPr spc="-5" dirty="0"/>
              <a:t>model</a:t>
            </a:r>
            <a:r>
              <a:rPr spc="-50" dirty="0"/>
              <a:t> </a:t>
            </a:r>
            <a:r>
              <a:rPr spc="-30" dirty="0"/>
              <a:t>and</a:t>
            </a:r>
            <a:r>
              <a:rPr spc="-50" dirty="0"/>
              <a:t> </a:t>
            </a:r>
            <a:r>
              <a:rPr spc="-5" dirty="0"/>
              <a:t>stronger </a:t>
            </a:r>
            <a:r>
              <a:rPr spc="-28" dirty="0"/>
              <a:t>vocabulary</a:t>
            </a:r>
            <a:r>
              <a:rPr spc="-78" dirty="0"/>
              <a:t> </a:t>
            </a:r>
            <a:r>
              <a:rPr spc="-5" dirty="0"/>
              <a:t>standards</a:t>
            </a:r>
          </a:p>
          <a:p>
            <a:pPr marL="89218" indent="-82868">
              <a:lnSpc>
                <a:spcPct val="150000"/>
              </a:lnSpc>
              <a:spcBef>
                <a:spcPts val="293"/>
              </a:spcBef>
              <a:buSzPct val="96875"/>
              <a:buChar char="•"/>
              <a:tabLst>
                <a:tab pos="89218" algn="l"/>
              </a:tabLst>
            </a:pPr>
            <a:r>
              <a:rPr spc="-20" dirty="0"/>
              <a:t>The</a:t>
            </a:r>
            <a:r>
              <a:rPr spc="-93" dirty="0"/>
              <a:t> </a:t>
            </a:r>
            <a:r>
              <a:rPr spc="-15" dirty="0"/>
              <a:t>Normative</a:t>
            </a:r>
            <a:r>
              <a:rPr spc="-70" dirty="0"/>
              <a:t> </a:t>
            </a:r>
            <a:r>
              <a:rPr spc="-23" dirty="0"/>
              <a:t>Version</a:t>
            </a:r>
            <a:r>
              <a:rPr spc="-68" dirty="0"/>
              <a:t> </a:t>
            </a:r>
            <a:r>
              <a:rPr spc="-30" dirty="0"/>
              <a:t>specifications</a:t>
            </a:r>
            <a:r>
              <a:rPr spc="-68" dirty="0"/>
              <a:t> </a:t>
            </a:r>
            <a:r>
              <a:rPr spc="-70" dirty="0"/>
              <a:t>have</a:t>
            </a:r>
            <a:r>
              <a:rPr spc="-43" dirty="0"/>
              <a:t> </a:t>
            </a:r>
            <a:r>
              <a:rPr spc="-5" dirty="0"/>
              <a:t>evolved</a:t>
            </a:r>
          </a:p>
          <a:p>
            <a:pPr marL="89218" indent="-82868">
              <a:lnSpc>
                <a:spcPct val="150000"/>
              </a:lnSpc>
              <a:spcBef>
                <a:spcPts val="293"/>
              </a:spcBef>
              <a:buSzPct val="96875"/>
              <a:buChar char="•"/>
              <a:tabLst>
                <a:tab pos="89218" algn="l"/>
              </a:tabLst>
            </a:pPr>
            <a:r>
              <a:rPr spc="-20" dirty="0"/>
              <a:t>The</a:t>
            </a:r>
            <a:r>
              <a:rPr spc="-70" dirty="0"/>
              <a:t> </a:t>
            </a:r>
            <a:r>
              <a:rPr dirty="0"/>
              <a:t>current</a:t>
            </a:r>
            <a:r>
              <a:rPr spc="-68" dirty="0"/>
              <a:t> </a:t>
            </a:r>
            <a:r>
              <a:rPr spc="-15" dirty="0"/>
              <a:t>Normative</a:t>
            </a:r>
            <a:r>
              <a:rPr spc="-68" dirty="0"/>
              <a:t> </a:t>
            </a:r>
            <a:r>
              <a:rPr spc="-23" dirty="0"/>
              <a:t>Version</a:t>
            </a:r>
            <a:r>
              <a:rPr spc="-68" dirty="0"/>
              <a:t> </a:t>
            </a:r>
            <a:r>
              <a:rPr spc="-30" dirty="0"/>
              <a:t>is</a:t>
            </a:r>
            <a:r>
              <a:rPr spc="-70" dirty="0"/>
              <a:t> </a:t>
            </a:r>
            <a:r>
              <a:rPr spc="-23" dirty="0"/>
              <a:t>Version</a:t>
            </a:r>
            <a:r>
              <a:rPr spc="-68" dirty="0"/>
              <a:t> </a:t>
            </a:r>
            <a:r>
              <a:rPr spc="-13" dirty="0"/>
              <a:t>2.7</a:t>
            </a:r>
          </a:p>
          <a:p>
            <a:pPr marL="6350" marR="492125" indent="82868">
              <a:lnSpc>
                <a:spcPct val="150000"/>
              </a:lnSpc>
              <a:buSzPct val="96875"/>
              <a:buChar char="•"/>
              <a:tabLst>
                <a:tab pos="89218" algn="l"/>
              </a:tabLst>
            </a:pPr>
            <a:r>
              <a:rPr spc="-60" dirty="0"/>
              <a:t>New</a:t>
            </a:r>
            <a:r>
              <a:rPr spc="-53" dirty="0"/>
              <a:t> </a:t>
            </a:r>
            <a:r>
              <a:rPr spc="-45" dirty="0"/>
              <a:t>versions</a:t>
            </a:r>
            <a:r>
              <a:rPr spc="-63" dirty="0"/>
              <a:t> </a:t>
            </a:r>
            <a:r>
              <a:rPr spc="-10" dirty="0"/>
              <a:t>are</a:t>
            </a:r>
            <a:r>
              <a:rPr spc="-57" dirty="0"/>
              <a:t> </a:t>
            </a:r>
            <a:r>
              <a:rPr spc="-18" dirty="0"/>
              <a:t>intended</a:t>
            </a:r>
            <a:r>
              <a:rPr spc="-57" dirty="0"/>
              <a:t> </a:t>
            </a:r>
            <a:r>
              <a:rPr dirty="0"/>
              <a:t>to</a:t>
            </a:r>
            <a:r>
              <a:rPr spc="-57" dirty="0"/>
              <a:t> </a:t>
            </a:r>
            <a:r>
              <a:rPr spc="-5" dirty="0"/>
              <a:t>allow</a:t>
            </a:r>
            <a:r>
              <a:rPr spc="-57" dirty="0"/>
              <a:t> </a:t>
            </a:r>
            <a:r>
              <a:rPr spc="-13" dirty="0"/>
              <a:t>backward </a:t>
            </a:r>
            <a:r>
              <a:rPr spc="-5" dirty="0"/>
              <a:t>compatibility</a:t>
            </a:r>
          </a:p>
        </p:txBody>
      </p:sp>
      <p:grpSp>
        <p:nvGrpSpPr>
          <p:cNvPr id="4" name="object 4"/>
          <p:cNvGrpSpPr/>
          <p:nvPr/>
        </p:nvGrpSpPr>
        <p:grpSpPr>
          <a:xfrm>
            <a:off x="0" y="-317"/>
            <a:ext cx="2557463" cy="5103813"/>
            <a:chOff x="0" y="-634"/>
            <a:chExt cx="5114925" cy="10207625"/>
          </a:xfrm>
        </p:grpSpPr>
        <p:sp>
          <p:nvSpPr>
            <p:cNvPr id="5" name="object 5"/>
            <p:cNvSpPr/>
            <p:nvPr/>
          </p:nvSpPr>
          <p:spPr>
            <a:xfrm>
              <a:off x="0" y="-623"/>
              <a:ext cx="4838700" cy="10193020"/>
            </a:xfrm>
            <a:custGeom>
              <a:avLst/>
              <a:gdLst/>
              <a:ahLst/>
              <a:cxnLst/>
              <a:rect l="l" t="t" r="r" b="b"/>
              <a:pathLst>
                <a:path w="4838700" h="10193020">
                  <a:moveTo>
                    <a:pt x="4838192" y="10086518"/>
                  </a:moveTo>
                  <a:lnTo>
                    <a:pt x="4730178" y="7528128"/>
                  </a:lnTo>
                  <a:lnTo>
                    <a:pt x="4730178" y="8205470"/>
                  </a:lnTo>
                  <a:lnTo>
                    <a:pt x="2273604" y="8309191"/>
                  </a:lnTo>
                  <a:lnTo>
                    <a:pt x="2177034" y="6021921"/>
                  </a:lnTo>
                  <a:lnTo>
                    <a:pt x="4633607" y="5918200"/>
                  </a:lnTo>
                  <a:lnTo>
                    <a:pt x="4730178" y="8205470"/>
                  </a:lnTo>
                  <a:lnTo>
                    <a:pt x="4730178" y="7528128"/>
                  </a:lnTo>
                  <a:lnTo>
                    <a:pt x="4632401" y="5212181"/>
                  </a:lnTo>
                  <a:lnTo>
                    <a:pt x="4632401" y="5889663"/>
                  </a:lnTo>
                  <a:lnTo>
                    <a:pt x="2175827" y="5993371"/>
                  </a:lnTo>
                  <a:lnTo>
                    <a:pt x="2079256" y="3706101"/>
                  </a:lnTo>
                  <a:lnTo>
                    <a:pt x="4535830" y="3602393"/>
                  </a:lnTo>
                  <a:lnTo>
                    <a:pt x="4632401" y="5889663"/>
                  </a:lnTo>
                  <a:lnTo>
                    <a:pt x="4632401" y="5212181"/>
                  </a:lnTo>
                  <a:lnTo>
                    <a:pt x="4534624" y="2896235"/>
                  </a:lnTo>
                  <a:lnTo>
                    <a:pt x="4534624" y="3573843"/>
                  </a:lnTo>
                  <a:lnTo>
                    <a:pt x="2078050" y="3677564"/>
                  </a:lnTo>
                  <a:lnTo>
                    <a:pt x="1981492" y="1390294"/>
                  </a:lnTo>
                  <a:lnTo>
                    <a:pt x="4438066" y="1286573"/>
                  </a:lnTo>
                  <a:lnTo>
                    <a:pt x="4534624" y="3573843"/>
                  </a:lnTo>
                  <a:lnTo>
                    <a:pt x="4534624" y="2896235"/>
                  </a:lnTo>
                  <a:lnTo>
                    <a:pt x="4412373" y="622"/>
                  </a:lnTo>
                  <a:lnTo>
                    <a:pt x="4383773" y="622"/>
                  </a:lnTo>
                  <a:lnTo>
                    <a:pt x="4436859" y="1258036"/>
                  </a:lnTo>
                  <a:lnTo>
                    <a:pt x="1980285" y="1361744"/>
                  </a:lnTo>
                  <a:lnTo>
                    <a:pt x="1922843" y="1143"/>
                  </a:lnTo>
                  <a:lnTo>
                    <a:pt x="1919998" y="1270"/>
                  </a:lnTo>
                  <a:lnTo>
                    <a:pt x="1919947" y="0"/>
                  </a:lnTo>
                  <a:lnTo>
                    <a:pt x="1894243" y="1079"/>
                  </a:lnTo>
                  <a:lnTo>
                    <a:pt x="1894293" y="2349"/>
                  </a:lnTo>
                  <a:lnTo>
                    <a:pt x="1951736" y="1362951"/>
                  </a:lnTo>
                  <a:lnTo>
                    <a:pt x="0" y="1445348"/>
                  </a:lnTo>
                  <a:lnTo>
                    <a:pt x="0" y="1473949"/>
                  </a:lnTo>
                  <a:lnTo>
                    <a:pt x="1952942" y="1391500"/>
                  </a:lnTo>
                  <a:lnTo>
                    <a:pt x="2049500" y="3678771"/>
                  </a:lnTo>
                  <a:lnTo>
                    <a:pt x="0" y="3765296"/>
                  </a:lnTo>
                  <a:lnTo>
                    <a:pt x="0" y="3793883"/>
                  </a:lnTo>
                  <a:lnTo>
                    <a:pt x="2050707" y="3707307"/>
                  </a:lnTo>
                  <a:lnTo>
                    <a:pt x="2147278" y="5994578"/>
                  </a:lnTo>
                  <a:lnTo>
                    <a:pt x="0" y="6085230"/>
                  </a:lnTo>
                  <a:lnTo>
                    <a:pt x="0" y="6113831"/>
                  </a:lnTo>
                  <a:lnTo>
                    <a:pt x="2148484" y="6023127"/>
                  </a:lnTo>
                  <a:lnTo>
                    <a:pt x="2245055" y="8310397"/>
                  </a:lnTo>
                  <a:lnTo>
                    <a:pt x="0" y="8405177"/>
                  </a:lnTo>
                  <a:lnTo>
                    <a:pt x="0" y="8433765"/>
                  </a:lnTo>
                  <a:lnTo>
                    <a:pt x="2246261" y="8338934"/>
                  </a:lnTo>
                  <a:lnTo>
                    <a:pt x="2324531" y="10192639"/>
                  </a:lnTo>
                  <a:lnTo>
                    <a:pt x="2353081" y="10191432"/>
                  </a:lnTo>
                  <a:lnTo>
                    <a:pt x="2274811" y="8337728"/>
                  </a:lnTo>
                  <a:lnTo>
                    <a:pt x="4731385" y="8234019"/>
                  </a:lnTo>
                  <a:lnTo>
                    <a:pt x="4809655" y="10087712"/>
                  </a:lnTo>
                  <a:lnTo>
                    <a:pt x="4838192" y="10086518"/>
                  </a:lnTo>
                  <a:close/>
                </a:path>
              </a:pathLst>
            </a:custGeom>
            <a:solidFill>
              <a:srgbClr val="231F20">
                <a:alpha val="9999"/>
              </a:srgbClr>
            </a:solidFill>
          </p:spPr>
          <p:txBody>
            <a:bodyPr wrap="square" lIns="0" tIns="0" rIns="0" bIns="0" rtlCol="0"/>
            <a:lstStyle/>
            <a:p>
              <a:endParaRPr sz="700"/>
            </a:p>
          </p:txBody>
        </p:sp>
        <p:sp>
          <p:nvSpPr>
            <p:cNvPr id="6" name="object 6"/>
            <p:cNvSpPr/>
            <p:nvPr/>
          </p:nvSpPr>
          <p:spPr>
            <a:xfrm>
              <a:off x="79119" y="2152822"/>
              <a:ext cx="2395855" cy="8054340"/>
            </a:xfrm>
            <a:custGeom>
              <a:avLst/>
              <a:gdLst/>
              <a:ahLst/>
              <a:cxnLst/>
              <a:rect l="l" t="t" r="r" b="b"/>
              <a:pathLst>
                <a:path w="2395855" h="8054340">
                  <a:moveTo>
                    <a:pt x="2286789" y="8015035"/>
                  </a:moveTo>
                  <a:lnTo>
                    <a:pt x="2325580" y="7944875"/>
                  </a:lnTo>
                  <a:lnTo>
                    <a:pt x="2395735" y="7983677"/>
                  </a:lnTo>
                  <a:lnTo>
                    <a:pt x="2363662" y="8041687"/>
                  </a:lnTo>
                  <a:lnTo>
                    <a:pt x="2350696" y="7996641"/>
                  </a:lnTo>
                  <a:lnTo>
                    <a:pt x="2331828" y="8002072"/>
                  </a:lnTo>
                  <a:lnTo>
                    <a:pt x="2344794" y="8047118"/>
                  </a:lnTo>
                  <a:lnTo>
                    <a:pt x="2286789" y="8015035"/>
                  </a:lnTo>
                  <a:close/>
                </a:path>
                <a:path w="2395855" h="8054340">
                  <a:moveTo>
                    <a:pt x="0" y="70156"/>
                  </a:moveTo>
                  <a:lnTo>
                    <a:pt x="38792" y="0"/>
                  </a:lnTo>
                  <a:lnTo>
                    <a:pt x="108945" y="38798"/>
                  </a:lnTo>
                  <a:lnTo>
                    <a:pt x="76871" y="96803"/>
                  </a:lnTo>
                  <a:lnTo>
                    <a:pt x="63906" y="51761"/>
                  </a:lnTo>
                  <a:lnTo>
                    <a:pt x="45038" y="57192"/>
                  </a:lnTo>
                  <a:lnTo>
                    <a:pt x="58003" y="102234"/>
                  </a:lnTo>
                  <a:lnTo>
                    <a:pt x="0" y="70156"/>
                  </a:lnTo>
                  <a:close/>
                </a:path>
                <a:path w="2395855" h="8054340">
                  <a:moveTo>
                    <a:pt x="58003" y="102234"/>
                  </a:moveTo>
                  <a:lnTo>
                    <a:pt x="70152" y="108954"/>
                  </a:lnTo>
                  <a:lnTo>
                    <a:pt x="76871" y="96803"/>
                  </a:lnTo>
                  <a:lnTo>
                    <a:pt x="2350696" y="7996641"/>
                  </a:lnTo>
                  <a:lnTo>
                    <a:pt x="2337730" y="7951595"/>
                  </a:lnTo>
                  <a:lnTo>
                    <a:pt x="2325580" y="7944875"/>
                  </a:lnTo>
                  <a:lnTo>
                    <a:pt x="2318862" y="7957026"/>
                  </a:lnTo>
                  <a:lnTo>
                    <a:pt x="2331828" y="8002072"/>
                  </a:lnTo>
                  <a:lnTo>
                    <a:pt x="58003" y="102234"/>
                  </a:lnTo>
                  <a:close/>
                </a:path>
                <a:path w="2395855" h="8054340">
                  <a:moveTo>
                    <a:pt x="2344794" y="8047118"/>
                  </a:moveTo>
                  <a:lnTo>
                    <a:pt x="2331828" y="8002072"/>
                  </a:lnTo>
                  <a:lnTo>
                    <a:pt x="2350696" y="7996641"/>
                  </a:lnTo>
                  <a:lnTo>
                    <a:pt x="2363662" y="8041687"/>
                  </a:lnTo>
                  <a:lnTo>
                    <a:pt x="2356944" y="8053838"/>
                  </a:lnTo>
                  <a:lnTo>
                    <a:pt x="2344794" y="8047118"/>
                  </a:lnTo>
                  <a:close/>
                </a:path>
                <a:path w="2395855" h="8054340">
                  <a:moveTo>
                    <a:pt x="58003" y="102234"/>
                  </a:moveTo>
                  <a:lnTo>
                    <a:pt x="45038" y="57192"/>
                  </a:lnTo>
                  <a:lnTo>
                    <a:pt x="63906" y="51761"/>
                  </a:lnTo>
                  <a:lnTo>
                    <a:pt x="76871" y="96803"/>
                  </a:lnTo>
                  <a:lnTo>
                    <a:pt x="70152" y="108954"/>
                  </a:lnTo>
                  <a:lnTo>
                    <a:pt x="58003" y="102234"/>
                  </a:lnTo>
                  <a:close/>
                </a:path>
              </a:pathLst>
            </a:custGeom>
            <a:solidFill>
              <a:srgbClr val="000000"/>
            </a:solidFill>
          </p:spPr>
          <p:txBody>
            <a:bodyPr wrap="square" lIns="0" tIns="0" rIns="0" bIns="0" rtlCol="0"/>
            <a:lstStyle/>
            <a:p>
              <a:endParaRPr sz="700"/>
            </a:p>
          </p:txBody>
        </p:sp>
        <p:sp>
          <p:nvSpPr>
            <p:cNvPr id="7" name="object 7"/>
            <p:cNvSpPr/>
            <p:nvPr/>
          </p:nvSpPr>
          <p:spPr>
            <a:xfrm>
              <a:off x="135385" y="3002446"/>
              <a:ext cx="622300" cy="622300"/>
            </a:xfrm>
            <a:custGeom>
              <a:avLst/>
              <a:gdLst/>
              <a:ahLst/>
              <a:cxnLst/>
              <a:rect l="l" t="t" r="r" b="b"/>
              <a:pathLst>
                <a:path w="622300" h="622300">
                  <a:moveTo>
                    <a:pt x="12187" y="396872"/>
                  </a:moveTo>
                  <a:lnTo>
                    <a:pt x="2720" y="351796"/>
                  </a:lnTo>
                  <a:lnTo>
                    <a:pt x="0" y="306956"/>
                  </a:lnTo>
                  <a:lnTo>
                    <a:pt x="3698" y="262946"/>
                  </a:lnTo>
                  <a:lnTo>
                    <a:pt x="13486" y="220362"/>
                  </a:lnTo>
                  <a:lnTo>
                    <a:pt x="29034" y="179799"/>
                  </a:lnTo>
                  <a:lnTo>
                    <a:pt x="50014" y="141852"/>
                  </a:lnTo>
                  <a:lnTo>
                    <a:pt x="76097" y="107116"/>
                  </a:lnTo>
                  <a:lnTo>
                    <a:pt x="106953" y="76186"/>
                  </a:lnTo>
                  <a:lnTo>
                    <a:pt x="142253" y="49656"/>
                  </a:lnTo>
                  <a:lnTo>
                    <a:pt x="181669" y="28123"/>
                  </a:lnTo>
                  <a:lnTo>
                    <a:pt x="224870" y="12181"/>
                  </a:lnTo>
                  <a:lnTo>
                    <a:pt x="269939" y="2716"/>
                  </a:lnTo>
                  <a:lnTo>
                    <a:pt x="314773" y="0"/>
                  </a:lnTo>
                  <a:lnTo>
                    <a:pt x="358777" y="3703"/>
                  </a:lnTo>
                  <a:lnTo>
                    <a:pt x="401355" y="13496"/>
                  </a:lnTo>
                  <a:lnTo>
                    <a:pt x="441914" y="29051"/>
                  </a:lnTo>
                  <a:lnTo>
                    <a:pt x="479858" y="50038"/>
                  </a:lnTo>
                  <a:lnTo>
                    <a:pt x="514592" y="76128"/>
                  </a:lnTo>
                  <a:lnTo>
                    <a:pt x="545521" y="106992"/>
                  </a:lnTo>
                  <a:lnTo>
                    <a:pt x="572050" y="142301"/>
                  </a:lnTo>
                  <a:lnTo>
                    <a:pt x="593584" y="181726"/>
                  </a:lnTo>
                  <a:lnTo>
                    <a:pt x="609529" y="224938"/>
                  </a:lnTo>
                  <a:lnTo>
                    <a:pt x="618996" y="270012"/>
                  </a:lnTo>
                  <a:lnTo>
                    <a:pt x="621715" y="314850"/>
                  </a:lnTo>
                  <a:lnTo>
                    <a:pt x="618016" y="358858"/>
                  </a:lnTo>
                  <a:lnTo>
                    <a:pt x="617102" y="362836"/>
                  </a:lnTo>
                  <a:lnTo>
                    <a:pt x="579868" y="233476"/>
                  </a:lnTo>
                  <a:lnTo>
                    <a:pt x="563785" y="190845"/>
                  </a:lnTo>
                  <a:lnTo>
                    <a:pt x="541675" y="152377"/>
                  </a:lnTo>
                  <a:lnTo>
                    <a:pt x="514251" y="118467"/>
                  </a:lnTo>
                  <a:lnTo>
                    <a:pt x="482227" y="89509"/>
                  </a:lnTo>
                  <a:lnTo>
                    <a:pt x="446315" y="65897"/>
                  </a:lnTo>
                  <a:lnTo>
                    <a:pt x="407230" y="48027"/>
                  </a:lnTo>
                  <a:lnTo>
                    <a:pt x="365683" y="36292"/>
                  </a:lnTo>
                  <a:lnTo>
                    <a:pt x="322389" y="31087"/>
                  </a:lnTo>
                  <a:lnTo>
                    <a:pt x="278060" y="32807"/>
                  </a:lnTo>
                  <a:lnTo>
                    <a:pt x="233409" y="41846"/>
                  </a:lnTo>
                  <a:lnTo>
                    <a:pt x="190788" y="57927"/>
                  </a:lnTo>
                  <a:lnTo>
                    <a:pt x="152330" y="80036"/>
                  </a:lnTo>
                  <a:lnTo>
                    <a:pt x="118429" y="107460"/>
                  </a:lnTo>
                  <a:lnTo>
                    <a:pt x="89479" y="139486"/>
                  </a:lnTo>
                  <a:lnTo>
                    <a:pt x="65876" y="175400"/>
                  </a:lnTo>
                  <a:lnTo>
                    <a:pt x="48012" y="214490"/>
                  </a:lnTo>
                  <a:lnTo>
                    <a:pt x="36283" y="256041"/>
                  </a:lnTo>
                  <a:lnTo>
                    <a:pt x="31083" y="299342"/>
                  </a:lnTo>
                  <a:lnTo>
                    <a:pt x="32807" y="343677"/>
                  </a:lnTo>
                  <a:lnTo>
                    <a:pt x="41848" y="388335"/>
                  </a:lnTo>
                  <a:lnTo>
                    <a:pt x="79082" y="517696"/>
                  </a:lnTo>
                  <a:lnTo>
                    <a:pt x="76193" y="514812"/>
                  </a:lnTo>
                  <a:lnTo>
                    <a:pt x="49665" y="479505"/>
                  </a:lnTo>
                  <a:lnTo>
                    <a:pt x="28131" y="440082"/>
                  </a:lnTo>
                  <a:lnTo>
                    <a:pt x="12187" y="396872"/>
                  </a:lnTo>
                  <a:close/>
                </a:path>
                <a:path w="622300" h="622300">
                  <a:moveTo>
                    <a:pt x="79082" y="517696"/>
                  </a:moveTo>
                  <a:lnTo>
                    <a:pt x="41848" y="388335"/>
                  </a:lnTo>
                  <a:lnTo>
                    <a:pt x="57930" y="430963"/>
                  </a:lnTo>
                  <a:lnTo>
                    <a:pt x="80040" y="469429"/>
                  </a:lnTo>
                  <a:lnTo>
                    <a:pt x="107463" y="503337"/>
                  </a:lnTo>
                  <a:lnTo>
                    <a:pt x="139486" y="532294"/>
                  </a:lnTo>
                  <a:lnTo>
                    <a:pt x="175397" y="555905"/>
                  </a:lnTo>
                  <a:lnTo>
                    <a:pt x="214481" y="573774"/>
                  </a:lnTo>
                  <a:lnTo>
                    <a:pt x="256027" y="585509"/>
                  </a:lnTo>
                  <a:lnTo>
                    <a:pt x="299320" y="590714"/>
                  </a:lnTo>
                  <a:lnTo>
                    <a:pt x="343647" y="588995"/>
                  </a:lnTo>
                  <a:lnTo>
                    <a:pt x="388294" y="579957"/>
                  </a:lnTo>
                  <a:lnTo>
                    <a:pt x="430918" y="563875"/>
                  </a:lnTo>
                  <a:lnTo>
                    <a:pt x="469378" y="541766"/>
                  </a:lnTo>
                  <a:lnTo>
                    <a:pt x="503281" y="514341"/>
                  </a:lnTo>
                  <a:lnTo>
                    <a:pt x="532232" y="482316"/>
                  </a:lnTo>
                  <a:lnTo>
                    <a:pt x="555837" y="446402"/>
                  </a:lnTo>
                  <a:lnTo>
                    <a:pt x="573701" y="407313"/>
                  </a:lnTo>
                  <a:lnTo>
                    <a:pt x="585431" y="365763"/>
                  </a:lnTo>
                  <a:lnTo>
                    <a:pt x="590631" y="322464"/>
                  </a:lnTo>
                  <a:lnTo>
                    <a:pt x="588908" y="278131"/>
                  </a:lnTo>
                  <a:lnTo>
                    <a:pt x="579868" y="233476"/>
                  </a:lnTo>
                  <a:lnTo>
                    <a:pt x="617102" y="362836"/>
                  </a:lnTo>
                  <a:lnTo>
                    <a:pt x="608227" y="401441"/>
                  </a:lnTo>
                  <a:lnTo>
                    <a:pt x="592678" y="442003"/>
                  </a:lnTo>
                  <a:lnTo>
                    <a:pt x="571697" y="479950"/>
                  </a:lnTo>
                  <a:lnTo>
                    <a:pt x="545614" y="514686"/>
                  </a:lnTo>
                  <a:lnTo>
                    <a:pt x="514757" y="545617"/>
                  </a:lnTo>
                  <a:lnTo>
                    <a:pt x="479455" y="572146"/>
                  </a:lnTo>
                  <a:lnTo>
                    <a:pt x="440038" y="593680"/>
                  </a:lnTo>
                  <a:lnTo>
                    <a:pt x="396833" y="609623"/>
                  </a:lnTo>
                  <a:lnTo>
                    <a:pt x="351767" y="619087"/>
                  </a:lnTo>
                  <a:lnTo>
                    <a:pt x="306935" y="621803"/>
                  </a:lnTo>
                  <a:lnTo>
                    <a:pt x="262933" y="618100"/>
                  </a:lnTo>
                  <a:lnTo>
                    <a:pt x="220355" y="608306"/>
                  </a:lnTo>
                  <a:lnTo>
                    <a:pt x="179798" y="592751"/>
                  </a:lnTo>
                  <a:lnTo>
                    <a:pt x="141855" y="571765"/>
                  </a:lnTo>
                  <a:lnTo>
                    <a:pt x="107122" y="545676"/>
                  </a:lnTo>
                  <a:lnTo>
                    <a:pt x="79082" y="517696"/>
                  </a:lnTo>
                  <a:close/>
                </a:path>
              </a:pathLst>
            </a:custGeom>
            <a:solidFill>
              <a:srgbClr val="A20000"/>
            </a:solidFill>
          </p:spPr>
          <p:txBody>
            <a:bodyPr wrap="square" lIns="0" tIns="0" rIns="0" bIns="0" rtlCol="0"/>
            <a:lstStyle/>
            <a:p>
              <a:endParaRPr sz="700"/>
            </a:p>
          </p:txBody>
        </p:sp>
        <p:sp>
          <p:nvSpPr>
            <p:cNvPr id="8" name="object 8"/>
            <p:cNvSpPr/>
            <p:nvPr/>
          </p:nvSpPr>
          <p:spPr>
            <a:xfrm>
              <a:off x="212444" y="3075783"/>
              <a:ext cx="470534" cy="470534"/>
            </a:xfrm>
            <a:custGeom>
              <a:avLst/>
              <a:gdLst/>
              <a:ahLst/>
              <a:cxnLst/>
              <a:rect l="l" t="t" r="r" b="b"/>
              <a:pathLst>
                <a:path w="470534" h="470535">
                  <a:moveTo>
                    <a:pt x="11382" y="307575"/>
                  </a:moveTo>
                  <a:lnTo>
                    <a:pt x="2572" y="270150"/>
                  </a:lnTo>
                  <a:lnTo>
                    <a:pt x="0" y="239492"/>
                  </a:lnTo>
                  <a:lnTo>
                    <a:pt x="218" y="224103"/>
                  </a:lnTo>
                  <a:lnTo>
                    <a:pt x="6883" y="178475"/>
                  </a:lnTo>
                  <a:lnTo>
                    <a:pt x="22319" y="135032"/>
                  </a:lnTo>
                  <a:lnTo>
                    <a:pt x="45941" y="95435"/>
                  </a:lnTo>
                  <a:lnTo>
                    <a:pt x="76822" y="61217"/>
                  </a:lnTo>
                  <a:lnTo>
                    <a:pt x="113792" y="33671"/>
                  </a:lnTo>
                  <a:lnTo>
                    <a:pt x="155432" y="13870"/>
                  </a:lnTo>
                  <a:lnTo>
                    <a:pt x="200124" y="2577"/>
                  </a:lnTo>
                  <a:lnTo>
                    <a:pt x="230775" y="0"/>
                  </a:lnTo>
                  <a:lnTo>
                    <a:pt x="246162" y="221"/>
                  </a:lnTo>
                  <a:lnTo>
                    <a:pt x="291786" y="6894"/>
                  </a:lnTo>
                  <a:lnTo>
                    <a:pt x="335224" y="22336"/>
                  </a:lnTo>
                  <a:lnTo>
                    <a:pt x="374818" y="45965"/>
                  </a:lnTo>
                  <a:lnTo>
                    <a:pt x="409033" y="76854"/>
                  </a:lnTo>
                  <a:lnTo>
                    <a:pt x="436574" y="113832"/>
                  </a:lnTo>
                  <a:lnTo>
                    <a:pt x="456376" y="155480"/>
                  </a:lnTo>
                  <a:lnTo>
                    <a:pt x="467679" y="200177"/>
                  </a:lnTo>
                  <a:lnTo>
                    <a:pt x="470251" y="230835"/>
                  </a:lnTo>
                  <a:lnTo>
                    <a:pt x="470032" y="246224"/>
                  </a:lnTo>
                  <a:lnTo>
                    <a:pt x="463368" y="291853"/>
                  </a:lnTo>
                  <a:lnTo>
                    <a:pt x="447932" y="335296"/>
                  </a:lnTo>
                  <a:lnTo>
                    <a:pt x="424310" y="374893"/>
                  </a:lnTo>
                  <a:lnTo>
                    <a:pt x="393428" y="409111"/>
                  </a:lnTo>
                  <a:lnTo>
                    <a:pt x="356460" y="436661"/>
                  </a:lnTo>
                  <a:lnTo>
                    <a:pt x="314817" y="456453"/>
                  </a:lnTo>
                  <a:lnTo>
                    <a:pt x="300149" y="461074"/>
                  </a:lnTo>
                  <a:lnTo>
                    <a:pt x="292753" y="463203"/>
                  </a:lnTo>
                  <a:lnTo>
                    <a:pt x="247163" y="470062"/>
                  </a:lnTo>
                  <a:lnTo>
                    <a:pt x="239474" y="470323"/>
                  </a:lnTo>
                  <a:lnTo>
                    <a:pt x="224087" y="470103"/>
                  </a:lnTo>
                  <a:lnTo>
                    <a:pt x="178464" y="463434"/>
                  </a:lnTo>
                  <a:lnTo>
                    <a:pt x="135026" y="447992"/>
                  </a:lnTo>
                  <a:lnTo>
                    <a:pt x="95433" y="424363"/>
                  </a:lnTo>
                  <a:lnTo>
                    <a:pt x="61217" y="393474"/>
                  </a:lnTo>
                  <a:lnTo>
                    <a:pt x="33677" y="356495"/>
                  </a:lnTo>
                  <a:lnTo>
                    <a:pt x="13874" y="314847"/>
                  </a:lnTo>
                  <a:lnTo>
                    <a:pt x="11382" y="307575"/>
                  </a:lnTo>
                  <a:close/>
                </a:path>
              </a:pathLst>
            </a:custGeom>
            <a:solidFill>
              <a:srgbClr val="A10000"/>
            </a:solidFill>
          </p:spPr>
          <p:txBody>
            <a:bodyPr wrap="square" lIns="0" tIns="0" rIns="0" bIns="0" rtlCol="0"/>
            <a:lstStyle/>
            <a:p>
              <a:endParaRPr sz="700"/>
            </a:p>
          </p:txBody>
        </p:sp>
        <p:sp>
          <p:nvSpPr>
            <p:cNvPr id="9" name="object 9"/>
            <p:cNvSpPr/>
            <p:nvPr/>
          </p:nvSpPr>
          <p:spPr>
            <a:xfrm>
              <a:off x="689394" y="4913045"/>
              <a:ext cx="622300" cy="622300"/>
            </a:xfrm>
            <a:custGeom>
              <a:avLst/>
              <a:gdLst/>
              <a:ahLst/>
              <a:cxnLst/>
              <a:rect l="l" t="t" r="r" b="b"/>
              <a:pathLst>
                <a:path w="622300" h="622300">
                  <a:moveTo>
                    <a:pt x="547306" y="304165"/>
                  </a:moveTo>
                  <a:lnTo>
                    <a:pt x="541934" y="258356"/>
                  </a:lnTo>
                  <a:lnTo>
                    <a:pt x="527748" y="214490"/>
                  </a:lnTo>
                  <a:lnTo>
                    <a:pt x="505269" y="174244"/>
                  </a:lnTo>
                  <a:lnTo>
                    <a:pt x="475361" y="139141"/>
                  </a:lnTo>
                  <a:lnTo>
                    <a:pt x="439191" y="110553"/>
                  </a:lnTo>
                  <a:lnTo>
                    <a:pt x="398132" y="89573"/>
                  </a:lnTo>
                  <a:lnTo>
                    <a:pt x="353783" y="77000"/>
                  </a:lnTo>
                  <a:lnTo>
                    <a:pt x="307835" y="73317"/>
                  </a:lnTo>
                  <a:lnTo>
                    <a:pt x="300139" y="73596"/>
                  </a:lnTo>
                  <a:lnTo>
                    <a:pt x="262039" y="78701"/>
                  </a:lnTo>
                  <a:lnTo>
                    <a:pt x="218173" y="92887"/>
                  </a:lnTo>
                  <a:lnTo>
                    <a:pt x="177939" y="115366"/>
                  </a:lnTo>
                  <a:lnTo>
                    <a:pt x="142836" y="145275"/>
                  </a:lnTo>
                  <a:lnTo>
                    <a:pt x="114261" y="181444"/>
                  </a:lnTo>
                  <a:lnTo>
                    <a:pt x="93281" y="222504"/>
                  </a:lnTo>
                  <a:lnTo>
                    <a:pt x="80721" y="266852"/>
                  </a:lnTo>
                  <a:lnTo>
                    <a:pt x="77050" y="312826"/>
                  </a:lnTo>
                  <a:lnTo>
                    <a:pt x="77317" y="320509"/>
                  </a:lnTo>
                  <a:lnTo>
                    <a:pt x="82423" y="358622"/>
                  </a:lnTo>
                  <a:lnTo>
                    <a:pt x="96608" y="402488"/>
                  </a:lnTo>
                  <a:lnTo>
                    <a:pt x="119100" y="442734"/>
                  </a:lnTo>
                  <a:lnTo>
                    <a:pt x="148996" y="477837"/>
                  </a:lnTo>
                  <a:lnTo>
                    <a:pt x="185166" y="506437"/>
                  </a:lnTo>
                  <a:lnTo>
                    <a:pt x="226225" y="527418"/>
                  </a:lnTo>
                  <a:lnTo>
                    <a:pt x="270573" y="539978"/>
                  </a:lnTo>
                  <a:lnTo>
                    <a:pt x="316534" y="543648"/>
                  </a:lnTo>
                  <a:lnTo>
                    <a:pt x="324218" y="543394"/>
                  </a:lnTo>
                  <a:lnTo>
                    <a:pt x="362331" y="538289"/>
                  </a:lnTo>
                  <a:lnTo>
                    <a:pt x="406184" y="524103"/>
                  </a:lnTo>
                  <a:lnTo>
                    <a:pt x="446430" y="501611"/>
                  </a:lnTo>
                  <a:lnTo>
                    <a:pt x="481520" y="471703"/>
                  </a:lnTo>
                  <a:lnTo>
                    <a:pt x="510108" y="435533"/>
                  </a:lnTo>
                  <a:lnTo>
                    <a:pt x="531075" y="394474"/>
                  </a:lnTo>
                  <a:lnTo>
                    <a:pt x="543636" y="350126"/>
                  </a:lnTo>
                  <a:lnTo>
                    <a:pt x="547306" y="304165"/>
                  </a:lnTo>
                  <a:close/>
                </a:path>
                <a:path w="622300" h="622300">
                  <a:moveTo>
                    <a:pt x="621715" y="314845"/>
                  </a:moveTo>
                  <a:lnTo>
                    <a:pt x="618998" y="270014"/>
                  </a:lnTo>
                  <a:lnTo>
                    <a:pt x="609523" y="224942"/>
                  </a:lnTo>
                  <a:lnTo>
                    <a:pt x="593585" y="181724"/>
                  </a:lnTo>
                  <a:lnTo>
                    <a:pt x="590638" y="176339"/>
                  </a:lnTo>
                  <a:lnTo>
                    <a:pt x="590638" y="322465"/>
                  </a:lnTo>
                  <a:lnTo>
                    <a:pt x="585431" y="365760"/>
                  </a:lnTo>
                  <a:lnTo>
                    <a:pt x="573697" y="407314"/>
                  </a:lnTo>
                  <a:lnTo>
                    <a:pt x="555840" y="446405"/>
                  </a:lnTo>
                  <a:lnTo>
                    <a:pt x="532231" y="482320"/>
                  </a:lnTo>
                  <a:lnTo>
                    <a:pt x="503288" y="514337"/>
                  </a:lnTo>
                  <a:lnTo>
                    <a:pt x="469379" y="541769"/>
                  </a:lnTo>
                  <a:lnTo>
                    <a:pt x="430923" y="563880"/>
                  </a:lnTo>
                  <a:lnTo>
                    <a:pt x="388289" y="579958"/>
                  </a:lnTo>
                  <a:lnTo>
                    <a:pt x="343649" y="589000"/>
                  </a:lnTo>
                  <a:lnTo>
                    <a:pt x="299326" y="590715"/>
                  </a:lnTo>
                  <a:lnTo>
                    <a:pt x="256032" y="585508"/>
                  </a:lnTo>
                  <a:lnTo>
                    <a:pt x="214477" y="573773"/>
                  </a:lnTo>
                  <a:lnTo>
                    <a:pt x="175399" y="555904"/>
                  </a:lnTo>
                  <a:lnTo>
                    <a:pt x="139484" y="532295"/>
                  </a:lnTo>
                  <a:lnTo>
                    <a:pt x="107467" y="503339"/>
                  </a:lnTo>
                  <a:lnTo>
                    <a:pt x="80035" y="469430"/>
                  </a:lnTo>
                  <a:lnTo>
                    <a:pt x="57937" y="430961"/>
                  </a:lnTo>
                  <a:lnTo>
                    <a:pt x="41846" y="388340"/>
                  </a:lnTo>
                  <a:lnTo>
                    <a:pt x="32804" y="343674"/>
                  </a:lnTo>
                  <a:lnTo>
                    <a:pt x="31089" y="299339"/>
                  </a:lnTo>
                  <a:lnTo>
                    <a:pt x="36283" y="256044"/>
                  </a:lnTo>
                  <a:lnTo>
                    <a:pt x="48018" y="214490"/>
                  </a:lnTo>
                  <a:lnTo>
                    <a:pt x="65874" y="175399"/>
                  </a:lnTo>
                  <a:lnTo>
                    <a:pt x="89484" y="139484"/>
                  </a:lnTo>
                  <a:lnTo>
                    <a:pt x="118427" y="107454"/>
                  </a:lnTo>
                  <a:lnTo>
                    <a:pt x="152336" y="80035"/>
                  </a:lnTo>
                  <a:lnTo>
                    <a:pt x="190792" y="57924"/>
                  </a:lnTo>
                  <a:lnTo>
                    <a:pt x="233413" y="41846"/>
                  </a:lnTo>
                  <a:lnTo>
                    <a:pt x="278066" y="32804"/>
                  </a:lnTo>
                  <a:lnTo>
                    <a:pt x="322389" y="31089"/>
                  </a:lnTo>
                  <a:lnTo>
                    <a:pt x="365683" y="36296"/>
                  </a:lnTo>
                  <a:lnTo>
                    <a:pt x="407225" y="48031"/>
                  </a:lnTo>
                  <a:lnTo>
                    <a:pt x="446316" y="65900"/>
                  </a:lnTo>
                  <a:lnTo>
                    <a:pt x="482231" y="89509"/>
                  </a:lnTo>
                  <a:lnTo>
                    <a:pt x="514248" y="118465"/>
                  </a:lnTo>
                  <a:lnTo>
                    <a:pt x="541680" y="152374"/>
                  </a:lnTo>
                  <a:lnTo>
                    <a:pt x="563791" y="190842"/>
                  </a:lnTo>
                  <a:lnTo>
                    <a:pt x="579869" y="233476"/>
                  </a:lnTo>
                  <a:lnTo>
                    <a:pt x="588911" y="278130"/>
                  </a:lnTo>
                  <a:lnTo>
                    <a:pt x="590638" y="322465"/>
                  </a:lnTo>
                  <a:lnTo>
                    <a:pt x="590638" y="176339"/>
                  </a:lnTo>
                  <a:lnTo>
                    <a:pt x="572046" y="142303"/>
                  </a:lnTo>
                  <a:lnTo>
                    <a:pt x="545528" y="106997"/>
                  </a:lnTo>
                  <a:lnTo>
                    <a:pt x="514591" y="76123"/>
                  </a:lnTo>
                  <a:lnTo>
                    <a:pt x="479856" y="50038"/>
                  </a:lnTo>
                  <a:lnTo>
                    <a:pt x="441909" y="29044"/>
                  </a:lnTo>
                  <a:lnTo>
                    <a:pt x="401358" y="13500"/>
                  </a:lnTo>
                  <a:lnTo>
                    <a:pt x="358775" y="3708"/>
                  </a:lnTo>
                  <a:lnTo>
                    <a:pt x="314769" y="0"/>
                  </a:lnTo>
                  <a:lnTo>
                    <a:pt x="269938" y="2717"/>
                  </a:lnTo>
                  <a:lnTo>
                    <a:pt x="224866" y="12179"/>
                  </a:lnTo>
                  <a:lnTo>
                    <a:pt x="181673" y="28117"/>
                  </a:lnTo>
                  <a:lnTo>
                    <a:pt x="142252" y="49657"/>
                  </a:lnTo>
                  <a:lnTo>
                    <a:pt x="106959" y="76187"/>
                  </a:lnTo>
                  <a:lnTo>
                    <a:pt x="76098" y="107111"/>
                  </a:lnTo>
                  <a:lnTo>
                    <a:pt x="50012" y="141846"/>
                  </a:lnTo>
                  <a:lnTo>
                    <a:pt x="29032" y="179793"/>
                  </a:lnTo>
                  <a:lnTo>
                    <a:pt x="13487" y="220357"/>
                  </a:lnTo>
                  <a:lnTo>
                    <a:pt x="3695" y="262940"/>
                  </a:lnTo>
                  <a:lnTo>
                    <a:pt x="0" y="306959"/>
                  </a:lnTo>
                  <a:lnTo>
                    <a:pt x="2717" y="351790"/>
                  </a:lnTo>
                  <a:lnTo>
                    <a:pt x="12192" y="396875"/>
                  </a:lnTo>
                  <a:lnTo>
                    <a:pt x="28130" y="440080"/>
                  </a:lnTo>
                  <a:lnTo>
                    <a:pt x="49669" y="479501"/>
                  </a:lnTo>
                  <a:lnTo>
                    <a:pt x="76200" y="514807"/>
                  </a:lnTo>
                  <a:lnTo>
                    <a:pt x="107124" y="545680"/>
                  </a:lnTo>
                  <a:lnTo>
                    <a:pt x="141859" y="571766"/>
                  </a:lnTo>
                  <a:lnTo>
                    <a:pt x="179793" y="592747"/>
                  </a:lnTo>
                  <a:lnTo>
                    <a:pt x="220357" y="608304"/>
                  </a:lnTo>
                  <a:lnTo>
                    <a:pt x="262928" y="618096"/>
                  </a:lnTo>
                  <a:lnTo>
                    <a:pt x="306933" y="621804"/>
                  </a:lnTo>
                  <a:lnTo>
                    <a:pt x="351764" y="619086"/>
                  </a:lnTo>
                  <a:lnTo>
                    <a:pt x="396836" y="609625"/>
                  </a:lnTo>
                  <a:lnTo>
                    <a:pt x="440042" y="593674"/>
                  </a:lnTo>
                  <a:lnTo>
                    <a:pt x="479450" y="572147"/>
                  </a:lnTo>
                  <a:lnTo>
                    <a:pt x="514756" y="545617"/>
                  </a:lnTo>
                  <a:lnTo>
                    <a:pt x="545617" y="514680"/>
                  </a:lnTo>
                  <a:lnTo>
                    <a:pt x="571703" y="479945"/>
                  </a:lnTo>
                  <a:lnTo>
                    <a:pt x="592683" y="441998"/>
                  </a:lnTo>
                  <a:lnTo>
                    <a:pt x="608228" y="401447"/>
                  </a:lnTo>
                  <a:lnTo>
                    <a:pt x="617105" y="362839"/>
                  </a:lnTo>
                  <a:lnTo>
                    <a:pt x="618020" y="358863"/>
                  </a:lnTo>
                  <a:lnTo>
                    <a:pt x="621715" y="314845"/>
                  </a:lnTo>
                  <a:close/>
                </a:path>
              </a:pathLst>
            </a:custGeom>
            <a:solidFill>
              <a:srgbClr val="D9C200"/>
            </a:solidFill>
          </p:spPr>
          <p:txBody>
            <a:bodyPr wrap="square" lIns="0" tIns="0" rIns="0" bIns="0" rtlCol="0"/>
            <a:lstStyle/>
            <a:p>
              <a:endParaRPr sz="700"/>
            </a:p>
          </p:txBody>
        </p:sp>
        <p:sp>
          <p:nvSpPr>
            <p:cNvPr id="10" name="object 10"/>
            <p:cNvSpPr/>
            <p:nvPr/>
          </p:nvSpPr>
          <p:spPr>
            <a:xfrm>
              <a:off x="1235862" y="6825805"/>
              <a:ext cx="622300" cy="622300"/>
            </a:xfrm>
            <a:custGeom>
              <a:avLst/>
              <a:gdLst/>
              <a:ahLst/>
              <a:cxnLst/>
              <a:rect l="l" t="t" r="r" b="b"/>
              <a:pathLst>
                <a:path w="622300" h="622300">
                  <a:moveTo>
                    <a:pt x="547306" y="304165"/>
                  </a:moveTo>
                  <a:lnTo>
                    <a:pt x="541934" y="258368"/>
                  </a:lnTo>
                  <a:lnTo>
                    <a:pt x="527748" y="214503"/>
                  </a:lnTo>
                  <a:lnTo>
                    <a:pt x="505269" y="174244"/>
                  </a:lnTo>
                  <a:lnTo>
                    <a:pt x="475361" y="139141"/>
                  </a:lnTo>
                  <a:lnTo>
                    <a:pt x="439191" y="110553"/>
                  </a:lnTo>
                  <a:lnTo>
                    <a:pt x="398132" y="89573"/>
                  </a:lnTo>
                  <a:lnTo>
                    <a:pt x="353783" y="77012"/>
                  </a:lnTo>
                  <a:lnTo>
                    <a:pt x="307835" y="73329"/>
                  </a:lnTo>
                  <a:lnTo>
                    <a:pt x="300139" y="73596"/>
                  </a:lnTo>
                  <a:lnTo>
                    <a:pt x="262039" y="78701"/>
                  </a:lnTo>
                  <a:lnTo>
                    <a:pt x="218173" y="92887"/>
                  </a:lnTo>
                  <a:lnTo>
                    <a:pt x="177939" y="115379"/>
                  </a:lnTo>
                  <a:lnTo>
                    <a:pt x="142836" y="145275"/>
                  </a:lnTo>
                  <a:lnTo>
                    <a:pt x="114261" y="181444"/>
                  </a:lnTo>
                  <a:lnTo>
                    <a:pt x="93281" y="222504"/>
                  </a:lnTo>
                  <a:lnTo>
                    <a:pt x="80721" y="266865"/>
                  </a:lnTo>
                  <a:lnTo>
                    <a:pt x="77050" y="312826"/>
                  </a:lnTo>
                  <a:lnTo>
                    <a:pt x="77317" y="320509"/>
                  </a:lnTo>
                  <a:lnTo>
                    <a:pt x="82423" y="358622"/>
                  </a:lnTo>
                  <a:lnTo>
                    <a:pt x="96608" y="402488"/>
                  </a:lnTo>
                  <a:lnTo>
                    <a:pt x="119100" y="442747"/>
                  </a:lnTo>
                  <a:lnTo>
                    <a:pt x="148996" y="477850"/>
                  </a:lnTo>
                  <a:lnTo>
                    <a:pt x="185166" y="506437"/>
                  </a:lnTo>
                  <a:lnTo>
                    <a:pt x="226225" y="527418"/>
                  </a:lnTo>
                  <a:lnTo>
                    <a:pt x="270573" y="539978"/>
                  </a:lnTo>
                  <a:lnTo>
                    <a:pt x="316534" y="543648"/>
                  </a:lnTo>
                  <a:lnTo>
                    <a:pt x="324218" y="543394"/>
                  </a:lnTo>
                  <a:lnTo>
                    <a:pt x="362331" y="538289"/>
                  </a:lnTo>
                  <a:lnTo>
                    <a:pt x="377202" y="534403"/>
                  </a:lnTo>
                  <a:lnTo>
                    <a:pt x="384606" y="532269"/>
                  </a:lnTo>
                  <a:lnTo>
                    <a:pt x="426859" y="513854"/>
                  </a:lnTo>
                  <a:lnTo>
                    <a:pt x="464718" y="487527"/>
                  </a:lnTo>
                  <a:lnTo>
                    <a:pt x="496697" y="454329"/>
                  </a:lnTo>
                  <a:lnTo>
                    <a:pt x="521601" y="415531"/>
                  </a:lnTo>
                  <a:lnTo>
                    <a:pt x="538441" y="372605"/>
                  </a:lnTo>
                  <a:lnTo>
                    <a:pt x="546608" y="327240"/>
                  </a:lnTo>
                  <a:lnTo>
                    <a:pt x="547090" y="319557"/>
                  </a:lnTo>
                  <a:lnTo>
                    <a:pt x="547306" y="304165"/>
                  </a:lnTo>
                  <a:close/>
                </a:path>
                <a:path w="622300" h="622300">
                  <a:moveTo>
                    <a:pt x="621715" y="314858"/>
                  </a:moveTo>
                  <a:lnTo>
                    <a:pt x="618998" y="270014"/>
                  </a:lnTo>
                  <a:lnTo>
                    <a:pt x="609523" y="224942"/>
                  </a:lnTo>
                  <a:lnTo>
                    <a:pt x="593585" y="181724"/>
                  </a:lnTo>
                  <a:lnTo>
                    <a:pt x="590626" y="176314"/>
                  </a:lnTo>
                  <a:lnTo>
                    <a:pt x="590626" y="322465"/>
                  </a:lnTo>
                  <a:lnTo>
                    <a:pt x="585431" y="365772"/>
                  </a:lnTo>
                  <a:lnTo>
                    <a:pt x="573697" y="407314"/>
                  </a:lnTo>
                  <a:lnTo>
                    <a:pt x="555840" y="446405"/>
                  </a:lnTo>
                  <a:lnTo>
                    <a:pt x="532231" y="482320"/>
                  </a:lnTo>
                  <a:lnTo>
                    <a:pt x="503275" y="514350"/>
                  </a:lnTo>
                  <a:lnTo>
                    <a:pt x="469379" y="541769"/>
                  </a:lnTo>
                  <a:lnTo>
                    <a:pt x="430923" y="563880"/>
                  </a:lnTo>
                  <a:lnTo>
                    <a:pt x="388289" y="579958"/>
                  </a:lnTo>
                  <a:lnTo>
                    <a:pt x="343649" y="589000"/>
                  </a:lnTo>
                  <a:lnTo>
                    <a:pt x="299326" y="590715"/>
                  </a:lnTo>
                  <a:lnTo>
                    <a:pt x="256032" y="585508"/>
                  </a:lnTo>
                  <a:lnTo>
                    <a:pt x="214477" y="573773"/>
                  </a:lnTo>
                  <a:lnTo>
                    <a:pt x="175399" y="555904"/>
                  </a:lnTo>
                  <a:lnTo>
                    <a:pt x="139484" y="532295"/>
                  </a:lnTo>
                  <a:lnTo>
                    <a:pt x="107467" y="503339"/>
                  </a:lnTo>
                  <a:lnTo>
                    <a:pt x="80035" y="469430"/>
                  </a:lnTo>
                  <a:lnTo>
                    <a:pt x="57937" y="430961"/>
                  </a:lnTo>
                  <a:lnTo>
                    <a:pt x="41846" y="388340"/>
                  </a:lnTo>
                  <a:lnTo>
                    <a:pt x="32804" y="343674"/>
                  </a:lnTo>
                  <a:lnTo>
                    <a:pt x="31089" y="299351"/>
                  </a:lnTo>
                  <a:lnTo>
                    <a:pt x="36283" y="256044"/>
                  </a:lnTo>
                  <a:lnTo>
                    <a:pt x="48018" y="214490"/>
                  </a:lnTo>
                  <a:lnTo>
                    <a:pt x="65874" y="175399"/>
                  </a:lnTo>
                  <a:lnTo>
                    <a:pt x="89484" y="139484"/>
                  </a:lnTo>
                  <a:lnTo>
                    <a:pt x="118427" y="107467"/>
                  </a:lnTo>
                  <a:lnTo>
                    <a:pt x="152336" y="80035"/>
                  </a:lnTo>
                  <a:lnTo>
                    <a:pt x="190792" y="57937"/>
                  </a:lnTo>
                  <a:lnTo>
                    <a:pt x="233413" y="41846"/>
                  </a:lnTo>
                  <a:lnTo>
                    <a:pt x="278066" y="32816"/>
                  </a:lnTo>
                  <a:lnTo>
                    <a:pt x="322389" y="31089"/>
                  </a:lnTo>
                  <a:lnTo>
                    <a:pt x="365683" y="36296"/>
                  </a:lnTo>
                  <a:lnTo>
                    <a:pt x="407225" y="48031"/>
                  </a:lnTo>
                  <a:lnTo>
                    <a:pt x="446316" y="65900"/>
                  </a:lnTo>
                  <a:lnTo>
                    <a:pt x="482231" y="89509"/>
                  </a:lnTo>
                  <a:lnTo>
                    <a:pt x="514248" y="118465"/>
                  </a:lnTo>
                  <a:lnTo>
                    <a:pt x="541680" y="152374"/>
                  </a:lnTo>
                  <a:lnTo>
                    <a:pt x="563791" y="190842"/>
                  </a:lnTo>
                  <a:lnTo>
                    <a:pt x="579869" y="233476"/>
                  </a:lnTo>
                  <a:lnTo>
                    <a:pt x="588911" y="278130"/>
                  </a:lnTo>
                  <a:lnTo>
                    <a:pt x="590626" y="322465"/>
                  </a:lnTo>
                  <a:lnTo>
                    <a:pt x="590626" y="176314"/>
                  </a:lnTo>
                  <a:lnTo>
                    <a:pt x="572046" y="142303"/>
                  </a:lnTo>
                  <a:lnTo>
                    <a:pt x="545515" y="106997"/>
                  </a:lnTo>
                  <a:lnTo>
                    <a:pt x="514591" y="76136"/>
                  </a:lnTo>
                  <a:lnTo>
                    <a:pt x="479856" y="50038"/>
                  </a:lnTo>
                  <a:lnTo>
                    <a:pt x="441909" y="29057"/>
                  </a:lnTo>
                  <a:lnTo>
                    <a:pt x="401358" y="13500"/>
                  </a:lnTo>
                  <a:lnTo>
                    <a:pt x="358775" y="3708"/>
                  </a:lnTo>
                  <a:lnTo>
                    <a:pt x="314769" y="0"/>
                  </a:lnTo>
                  <a:lnTo>
                    <a:pt x="269938" y="2717"/>
                  </a:lnTo>
                  <a:lnTo>
                    <a:pt x="224866" y="12179"/>
                  </a:lnTo>
                  <a:lnTo>
                    <a:pt x="181673" y="28130"/>
                  </a:lnTo>
                  <a:lnTo>
                    <a:pt x="142252" y="49657"/>
                  </a:lnTo>
                  <a:lnTo>
                    <a:pt x="106959" y="76187"/>
                  </a:lnTo>
                  <a:lnTo>
                    <a:pt x="76098" y="107124"/>
                  </a:lnTo>
                  <a:lnTo>
                    <a:pt x="50012" y="141859"/>
                  </a:lnTo>
                  <a:lnTo>
                    <a:pt x="29032" y="179806"/>
                  </a:lnTo>
                  <a:lnTo>
                    <a:pt x="13487" y="220370"/>
                  </a:lnTo>
                  <a:lnTo>
                    <a:pt x="3695" y="262953"/>
                  </a:lnTo>
                  <a:lnTo>
                    <a:pt x="0" y="306959"/>
                  </a:lnTo>
                  <a:lnTo>
                    <a:pt x="2717" y="351802"/>
                  </a:lnTo>
                  <a:lnTo>
                    <a:pt x="12192" y="396875"/>
                  </a:lnTo>
                  <a:lnTo>
                    <a:pt x="28130" y="440080"/>
                  </a:lnTo>
                  <a:lnTo>
                    <a:pt x="49669" y="479513"/>
                  </a:lnTo>
                  <a:lnTo>
                    <a:pt x="76200" y="514819"/>
                  </a:lnTo>
                  <a:lnTo>
                    <a:pt x="107124" y="545680"/>
                  </a:lnTo>
                  <a:lnTo>
                    <a:pt x="141859" y="571766"/>
                  </a:lnTo>
                  <a:lnTo>
                    <a:pt x="179793" y="592759"/>
                  </a:lnTo>
                  <a:lnTo>
                    <a:pt x="220357" y="608304"/>
                  </a:lnTo>
                  <a:lnTo>
                    <a:pt x="262928" y="618109"/>
                  </a:lnTo>
                  <a:lnTo>
                    <a:pt x="306933" y="621804"/>
                  </a:lnTo>
                  <a:lnTo>
                    <a:pt x="351764" y="619086"/>
                  </a:lnTo>
                  <a:lnTo>
                    <a:pt x="396836" y="609625"/>
                  </a:lnTo>
                  <a:lnTo>
                    <a:pt x="440042" y="593686"/>
                  </a:lnTo>
                  <a:lnTo>
                    <a:pt x="479450" y="572147"/>
                  </a:lnTo>
                  <a:lnTo>
                    <a:pt x="514756" y="545617"/>
                  </a:lnTo>
                  <a:lnTo>
                    <a:pt x="545617" y="514692"/>
                  </a:lnTo>
                  <a:lnTo>
                    <a:pt x="571703" y="479958"/>
                  </a:lnTo>
                  <a:lnTo>
                    <a:pt x="592683" y="442010"/>
                  </a:lnTo>
                  <a:lnTo>
                    <a:pt x="608228" y="401447"/>
                  </a:lnTo>
                  <a:lnTo>
                    <a:pt x="617105" y="362839"/>
                  </a:lnTo>
                  <a:lnTo>
                    <a:pt x="618020" y="358863"/>
                  </a:lnTo>
                  <a:lnTo>
                    <a:pt x="621715" y="314858"/>
                  </a:lnTo>
                  <a:close/>
                </a:path>
              </a:pathLst>
            </a:custGeom>
            <a:solidFill>
              <a:srgbClr val="49AEBE"/>
            </a:solidFill>
          </p:spPr>
          <p:txBody>
            <a:bodyPr wrap="square" lIns="0" tIns="0" rIns="0" bIns="0" rtlCol="0"/>
            <a:lstStyle/>
            <a:p>
              <a:endParaRPr sz="700"/>
            </a:p>
          </p:txBody>
        </p:sp>
        <p:sp>
          <p:nvSpPr>
            <p:cNvPr id="11" name="object 11"/>
            <p:cNvSpPr/>
            <p:nvPr/>
          </p:nvSpPr>
          <p:spPr>
            <a:xfrm>
              <a:off x="1787995" y="8736939"/>
              <a:ext cx="622300" cy="622300"/>
            </a:xfrm>
            <a:custGeom>
              <a:avLst/>
              <a:gdLst/>
              <a:ahLst/>
              <a:cxnLst/>
              <a:rect l="l" t="t" r="r" b="b"/>
              <a:pathLst>
                <a:path w="622300" h="622300">
                  <a:moveTo>
                    <a:pt x="547306" y="304165"/>
                  </a:moveTo>
                  <a:lnTo>
                    <a:pt x="541934" y="258368"/>
                  </a:lnTo>
                  <a:lnTo>
                    <a:pt x="527748" y="214503"/>
                  </a:lnTo>
                  <a:lnTo>
                    <a:pt x="505256" y="174244"/>
                  </a:lnTo>
                  <a:lnTo>
                    <a:pt x="475361" y="139141"/>
                  </a:lnTo>
                  <a:lnTo>
                    <a:pt x="439191" y="110553"/>
                  </a:lnTo>
                  <a:lnTo>
                    <a:pt x="398132" y="89573"/>
                  </a:lnTo>
                  <a:lnTo>
                    <a:pt x="353783" y="77012"/>
                  </a:lnTo>
                  <a:lnTo>
                    <a:pt x="307822" y="73329"/>
                  </a:lnTo>
                  <a:lnTo>
                    <a:pt x="300139" y="73596"/>
                  </a:lnTo>
                  <a:lnTo>
                    <a:pt x="262039" y="78701"/>
                  </a:lnTo>
                  <a:lnTo>
                    <a:pt x="218173" y="92887"/>
                  </a:lnTo>
                  <a:lnTo>
                    <a:pt x="177927" y="115379"/>
                  </a:lnTo>
                  <a:lnTo>
                    <a:pt x="142836" y="145275"/>
                  </a:lnTo>
                  <a:lnTo>
                    <a:pt x="114249" y="181444"/>
                  </a:lnTo>
                  <a:lnTo>
                    <a:pt x="93281" y="222516"/>
                  </a:lnTo>
                  <a:lnTo>
                    <a:pt x="80721" y="266865"/>
                  </a:lnTo>
                  <a:lnTo>
                    <a:pt x="77050" y="312826"/>
                  </a:lnTo>
                  <a:lnTo>
                    <a:pt x="77317" y="320509"/>
                  </a:lnTo>
                  <a:lnTo>
                    <a:pt x="82423" y="358622"/>
                  </a:lnTo>
                  <a:lnTo>
                    <a:pt x="96608" y="402488"/>
                  </a:lnTo>
                  <a:lnTo>
                    <a:pt x="119100" y="442747"/>
                  </a:lnTo>
                  <a:lnTo>
                    <a:pt x="148996" y="477850"/>
                  </a:lnTo>
                  <a:lnTo>
                    <a:pt x="185166" y="506437"/>
                  </a:lnTo>
                  <a:lnTo>
                    <a:pt x="226225" y="527418"/>
                  </a:lnTo>
                  <a:lnTo>
                    <a:pt x="270573" y="539978"/>
                  </a:lnTo>
                  <a:lnTo>
                    <a:pt x="316522" y="543648"/>
                  </a:lnTo>
                  <a:lnTo>
                    <a:pt x="324218" y="543394"/>
                  </a:lnTo>
                  <a:lnTo>
                    <a:pt x="362318" y="538289"/>
                  </a:lnTo>
                  <a:lnTo>
                    <a:pt x="377202" y="534403"/>
                  </a:lnTo>
                  <a:lnTo>
                    <a:pt x="384594" y="532282"/>
                  </a:lnTo>
                  <a:lnTo>
                    <a:pt x="426859" y="513854"/>
                  </a:lnTo>
                  <a:lnTo>
                    <a:pt x="464705" y="487527"/>
                  </a:lnTo>
                  <a:lnTo>
                    <a:pt x="496697" y="454329"/>
                  </a:lnTo>
                  <a:lnTo>
                    <a:pt x="521601" y="415531"/>
                  </a:lnTo>
                  <a:lnTo>
                    <a:pt x="538454" y="372605"/>
                  </a:lnTo>
                  <a:lnTo>
                    <a:pt x="546595" y="327240"/>
                  </a:lnTo>
                  <a:lnTo>
                    <a:pt x="547090" y="319557"/>
                  </a:lnTo>
                  <a:lnTo>
                    <a:pt x="547306" y="304165"/>
                  </a:lnTo>
                  <a:close/>
                </a:path>
                <a:path w="622300" h="622300">
                  <a:moveTo>
                    <a:pt x="621715" y="314858"/>
                  </a:moveTo>
                  <a:lnTo>
                    <a:pt x="618998" y="270014"/>
                  </a:lnTo>
                  <a:lnTo>
                    <a:pt x="609523" y="224942"/>
                  </a:lnTo>
                  <a:lnTo>
                    <a:pt x="593585" y="181737"/>
                  </a:lnTo>
                  <a:lnTo>
                    <a:pt x="590626" y="176326"/>
                  </a:lnTo>
                  <a:lnTo>
                    <a:pt x="590626" y="322465"/>
                  </a:lnTo>
                  <a:lnTo>
                    <a:pt x="585431" y="365772"/>
                  </a:lnTo>
                  <a:lnTo>
                    <a:pt x="573697" y="407314"/>
                  </a:lnTo>
                  <a:lnTo>
                    <a:pt x="555828" y="446405"/>
                  </a:lnTo>
                  <a:lnTo>
                    <a:pt x="532231" y="482320"/>
                  </a:lnTo>
                  <a:lnTo>
                    <a:pt x="503275" y="514350"/>
                  </a:lnTo>
                  <a:lnTo>
                    <a:pt x="469379" y="541769"/>
                  </a:lnTo>
                  <a:lnTo>
                    <a:pt x="430911" y="563880"/>
                  </a:lnTo>
                  <a:lnTo>
                    <a:pt x="388289" y="579958"/>
                  </a:lnTo>
                  <a:lnTo>
                    <a:pt x="343649" y="589000"/>
                  </a:lnTo>
                  <a:lnTo>
                    <a:pt x="299313" y="590715"/>
                  </a:lnTo>
                  <a:lnTo>
                    <a:pt x="256019" y="585508"/>
                  </a:lnTo>
                  <a:lnTo>
                    <a:pt x="214477" y="573773"/>
                  </a:lnTo>
                  <a:lnTo>
                    <a:pt x="175399" y="555904"/>
                  </a:lnTo>
                  <a:lnTo>
                    <a:pt x="139484" y="532295"/>
                  </a:lnTo>
                  <a:lnTo>
                    <a:pt x="107454" y="503339"/>
                  </a:lnTo>
                  <a:lnTo>
                    <a:pt x="80035" y="469430"/>
                  </a:lnTo>
                  <a:lnTo>
                    <a:pt x="57924" y="430961"/>
                  </a:lnTo>
                  <a:lnTo>
                    <a:pt x="41846" y="388340"/>
                  </a:lnTo>
                  <a:lnTo>
                    <a:pt x="32804" y="343687"/>
                  </a:lnTo>
                  <a:lnTo>
                    <a:pt x="31076" y="299351"/>
                  </a:lnTo>
                  <a:lnTo>
                    <a:pt x="36283" y="256044"/>
                  </a:lnTo>
                  <a:lnTo>
                    <a:pt x="48006" y="214490"/>
                  </a:lnTo>
                  <a:lnTo>
                    <a:pt x="65874" y="175399"/>
                  </a:lnTo>
                  <a:lnTo>
                    <a:pt x="89471" y="139496"/>
                  </a:lnTo>
                  <a:lnTo>
                    <a:pt x="118427" y="107467"/>
                  </a:lnTo>
                  <a:lnTo>
                    <a:pt x="152323" y="80035"/>
                  </a:lnTo>
                  <a:lnTo>
                    <a:pt x="190779" y="57937"/>
                  </a:lnTo>
                  <a:lnTo>
                    <a:pt x="233400" y="41846"/>
                  </a:lnTo>
                  <a:lnTo>
                    <a:pt x="278053" y="32816"/>
                  </a:lnTo>
                  <a:lnTo>
                    <a:pt x="322389" y="31089"/>
                  </a:lnTo>
                  <a:lnTo>
                    <a:pt x="365683" y="36296"/>
                  </a:lnTo>
                  <a:lnTo>
                    <a:pt x="407225" y="48031"/>
                  </a:lnTo>
                  <a:lnTo>
                    <a:pt x="446316" y="65900"/>
                  </a:lnTo>
                  <a:lnTo>
                    <a:pt x="482219" y="89509"/>
                  </a:lnTo>
                  <a:lnTo>
                    <a:pt x="514248" y="118465"/>
                  </a:lnTo>
                  <a:lnTo>
                    <a:pt x="541667" y="152387"/>
                  </a:lnTo>
                  <a:lnTo>
                    <a:pt x="563778" y="190842"/>
                  </a:lnTo>
                  <a:lnTo>
                    <a:pt x="579869" y="233476"/>
                  </a:lnTo>
                  <a:lnTo>
                    <a:pt x="588911" y="278130"/>
                  </a:lnTo>
                  <a:lnTo>
                    <a:pt x="590626" y="322465"/>
                  </a:lnTo>
                  <a:lnTo>
                    <a:pt x="590626" y="176326"/>
                  </a:lnTo>
                  <a:lnTo>
                    <a:pt x="572046" y="142303"/>
                  </a:lnTo>
                  <a:lnTo>
                    <a:pt x="545515" y="106997"/>
                  </a:lnTo>
                  <a:lnTo>
                    <a:pt x="514591" y="76136"/>
                  </a:lnTo>
                  <a:lnTo>
                    <a:pt x="479856" y="50038"/>
                  </a:lnTo>
                  <a:lnTo>
                    <a:pt x="441909" y="29057"/>
                  </a:lnTo>
                  <a:lnTo>
                    <a:pt x="401358" y="13500"/>
                  </a:lnTo>
                  <a:lnTo>
                    <a:pt x="358775" y="3708"/>
                  </a:lnTo>
                  <a:lnTo>
                    <a:pt x="314769" y="0"/>
                  </a:lnTo>
                  <a:lnTo>
                    <a:pt x="269938" y="2717"/>
                  </a:lnTo>
                  <a:lnTo>
                    <a:pt x="224866" y="12179"/>
                  </a:lnTo>
                  <a:lnTo>
                    <a:pt x="181660" y="28130"/>
                  </a:lnTo>
                  <a:lnTo>
                    <a:pt x="142252" y="49657"/>
                  </a:lnTo>
                  <a:lnTo>
                    <a:pt x="106946" y="76187"/>
                  </a:lnTo>
                  <a:lnTo>
                    <a:pt x="76098" y="107124"/>
                  </a:lnTo>
                  <a:lnTo>
                    <a:pt x="50012" y="141859"/>
                  </a:lnTo>
                  <a:lnTo>
                    <a:pt x="29032" y="179806"/>
                  </a:lnTo>
                  <a:lnTo>
                    <a:pt x="13487" y="220370"/>
                  </a:lnTo>
                  <a:lnTo>
                    <a:pt x="3695" y="262953"/>
                  </a:lnTo>
                  <a:lnTo>
                    <a:pt x="0" y="306959"/>
                  </a:lnTo>
                  <a:lnTo>
                    <a:pt x="2717" y="351802"/>
                  </a:lnTo>
                  <a:lnTo>
                    <a:pt x="12179" y="396875"/>
                  </a:lnTo>
                  <a:lnTo>
                    <a:pt x="28130" y="440080"/>
                  </a:lnTo>
                  <a:lnTo>
                    <a:pt x="49657" y="479513"/>
                  </a:lnTo>
                  <a:lnTo>
                    <a:pt x="76187" y="514819"/>
                  </a:lnTo>
                  <a:lnTo>
                    <a:pt x="79082" y="517702"/>
                  </a:lnTo>
                  <a:lnTo>
                    <a:pt x="107124" y="545680"/>
                  </a:lnTo>
                  <a:lnTo>
                    <a:pt x="141846" y="571766"/>
                  </a:lnTo>
                  <a:lnTo>
                    <a:pt x="179793" y="592759"/>
                  </a:lnTo>
                  <a:lnTo>
                    <a:pt x="220357" y="608304"/>
                  </a:lnTo>
                  <a:lnTo>
                    <a:pt x="262928" y="618109"/>
                  </a:lnTo>
                  <a:lnTo>
                    <a:pt x="306933" y="621804"/>
                  </a:lnTo>
                  <a:lnTo>
                    <a:pt x="351764" y="619086"/>
                  </a:lnTo>
                  <a:lnTo>
                    <a:pt x="396824" y="609625"/>
                  </a:lnTo>
                  <a:lnTo>
                    <a:pt x="440029" y="593686"/>
                  </a:lnTo>
                  <a:lnTo>
                    <a:pt x="479450" y="572147"/>
                  </a:lnTo>
                  <a:lnTo>
                    <a:pt x="514756" y="545617"/>
                  </a:lnTo>
                  <a:lnTo>
                    <a:pt x="545617" y="514692"/>
                  </a:lnTo>
                  <a:lnTo>
                    <a:pt x="571690" y="479958"/>
                  </a:lnTo>
                  <a:lnTo>
                    <a:pt x="592670" y="442010"/>
                  </a:lnTo>
                  <a:lnTo>
                    <a:pt x="608228" y="401447"/>
                  </a:lnTo>
                  <a:lnTo>
                    <a:pt x="617093" y="362839"/>
                  </a:lnTo>
                  <a:lnTo>
                    <a:pt x="618007" y="358863"/>
                  </a:lnTo>
                  <a:lnTo>
                    <a:pt x="621715" y="314858"/>
                  </a:lnTo>
                  <a:close/>
                </a:path>
              </a:pathLst>
            </a:custGeom>
            <a:solidFill>
              <a:srgbClr val="172A78"/>
            </a:solidFill>
          </p:spPr>
          <p:txBody>
            <a:bodyPr wrap="square" lIns="0" tIns="0" rIns="0" bIns="0" rtlCol="0"/>
            <a:lstStyle/>
            <a:p>
              <a:endParaRPr sz="700"/>
            </a:p>
          </p:txBody>
        </p:sp>
        <p:pic>
          <p:nvPicPr>
            <p:cNvPr id="12" name="object 12"/>
            <p:cNvPicPr/>
            <p:nvPr/>
          </p:nvPicPr>
          <p:blipFill>
            <a:blip r:embed="rId3" cstate="print"/>
            <a:stretch>
              <a:fillRect/>
            </a:stretch>
          </p:blipFill>
          <p:spPr>
            <a:xfrm>
              <a:off x="973162" y="1561612"/>
              <a:ext cx="2494245" cy="2496330"/>
            </a:xfrm>
            <a:prstGeom prst="rect">
              <a:avLst/>
            </a:prstGeom>
          </p:spPr>
        </p:pic>
        <p:pic>
          <p:nvPicPr>
            <p:cNvPr id="13" name="object 13"/>
            <p:cNvPicPr/>
            <p:nvPr/>
          </p:nvPicPr>
          <p:blipFill>
            <a:blip r:embed="rId4" cstate="print"/>
            <a:stretch>
              <a:fillRect/>
            </a:stretch>
          </p:blipFill>
          <p:spPr>
            <a:xfrm>
              <a:off x="1044833" y="1633282"/>
              <a:ext cx="2350901" cy="2352985"/>
            </a:xfrm>
            <a:prstGeom prst="rect">
              <a:avLst/>
            </a:prstGeom>
          </p:spPr>
        </p:pic>
        <p:pic>
          <p:nvPicPr>
            <p:cNvPr id="14" name="object 14"/>
            <p:cNvPicPr/>
            <p:nvPr/>
          </p:nvPicPr>
          <p:blipFill>
            <a:blip r:embed="rId5" cstate="print"/>
            <a:stretch>
              <a:fillRect/>
            </a:stretch>
          </p:blipFill>
          <p:spPr>
            <a:xfrm>
              <a:off x="2071698" y="5378213"/>
              <a:ext cx="2494245" cy="2496330"/>
            </a:xfrm>
            <a:prstGeom prst="rect">
              <a:avLst/>
            </a:prstGeom>
          </p:spPr>
        </p:pic>
        <p:pic>
          <p:nvPicPr>
            <p:cNvPr id="15" name="object 15"/>
            <p:cNvPicPr/>
            <p:nvPr/>
          </p:nvPicPr>
          <p:blipFill>
            <a:blip r:embed="rId6" cstate="print"/>
            <a:stretch>
              <a:fillRect/>
            </a:stretch>
          </p:blipFill>
          <p:spPr>
            <a:xfrm>
              <a:off x="2143371" y="5449875"/>
              <a:ext cx="2350901" cy="2352985"/>
            </a:xfrm>
            <a:prstGeom prst="rect">
              <a:avLst/>
            </a:prstGeom>
          </p:spPr>
        </p:pic>
        <p:pic>
          <p:nvPicPr>
            <p:cNvPr id="16" name="object 16"/>
            <p:cNvPicPr/>
            <p:nvPr/>
          </p:nvPicPr>
          <p:blipFill>
            <a:blip r:embed="rId7" cstate="print"/>
            <a:stretch>
              <a:fillRect/>
            </a:stretch>
          </p:blipFill>
          <p:spPr>
            <a:xfrm>
              <a:off x="1522850" y="3471385"/>
              <a:ext cx="2493401" cy="2493401"/>
            </a:xfrm>
            <a:prstGeom prst="rect">
              <a:avLst/>
            </a:prstGeom>
          </p:spPr>
        </p:pic>
        <p:pic>
          <p:nvPicPr>
            <p:cNvPr id="17" name="object 17"/>
            <p:cNvPicPr/>
            <p:nvPr/>
          </p:nvPicPr>
          <p:blipFill>
            <a:blip r:embed="rId8" cstate="print"/>
            <a:stretch>
              <a:fillRect/>
            </a:stretch>
          </p:blipFill>
          <p:spPr>
            <a:xfrm>
              <a:off x="1594521" y="3543046"/>
              <a:ext cx="2350056" cy="2350056"/>
            </a:xfrm>
            <a:prstGeom prst="rect">
              <a:avLst/>
            </a:prstGeom>
          </p:spPr>
        </p:pic>
        <p:pic>
          <p:nvPicPr>
            <p:cNvPr id="18" name="object 18"/>
            <p:cNvPicPr/>
            <p:nvPr/>
          </p:nvPicPr>
          <p:blipFill>
            <a:blip r:embed="rId9" cstate="print"/>
            <a:stretch>
              <a:fillRect/>
            </a:stretch>
          </p:blipFill>
          <p:spPr>
            <a:xfrm>
              <a:off x="2620548" y="7285042"/>
              <a:ext cx="2494245" cy="2496330"/>
            </a:xfrm>
            <a:prstGeom prst="rect">
              <a:avLst/>
            </a:prstGeom>
          </p:spPr>
        </p:pic>
        <p:pic>
          <p:nvPicPr>
            <p:cNvPr id="19" name="object 19"/>
            <p:cNvPicPr/>
            <p:nvPr/>
          </p:nvPicPr>
          <p:blipFill>
            <a:blip r:embed="rId10" cstate="print"/>
            <a:stretch>
              <a:fillRect/>
            </a:stretch>
          </p:blipFill>
          <p:spPr>
            <a:xfrm>
              <a:off x="2692219" y="7356704"/>
              <a:ext cx="2350901" cy="2352985"/>
            </a:xfrm>
            <a:prstGeom prst="rect">
              <a:avLst/>
            </a:prstGeom>
          </p:spPr>
        </p:pic>
        <p:sp>
          <p:nvSpPr>
            <p:cNvPr id="20" name="object 20"/>
            <p:cNvSpPr/>
            <p:nvPr/>
          </p:nvSpPr>
          <p:spPr>
            <a:xfrm>
              <a:off x="788606" y="3045992"/>
              <a:ext cx="2289175" cy="5889625"/>
            </a:xfrm>
            <a:custGeom>
              <a:avLst/>
              <a:gdLst/>
              <a:ahLst/>
              <a:cxnLst/>
              <a:rect l="l" t="t" r="r" b="b"/>
              <a:pathLst>
                <a:path w="2289175" h="5889625">
                  <a:moveTo>
                    <a:pt x="694321" y="17919"/>
                  </a:moveTo>
                  <a:lnTo>
                    <a:pt x="689165" y="0"/>
                  </a:lnTo>
                  <a:lnTo>
                    <a:pt x="0" y="198361"/>
                  </a:lnTo>
                  <a:lnTo>
                    <a:pt x="5168" y="216281"/>
                  </a:lnTo>
                  <a:lnTo>
                    <a:pt x="694321" y="17919"/>
                  </a:lnTo>
                  <a:close/>
                </a:path>
                <a:path w="2289175" h="5889625">
                  <a:moveTo>
                    <a:pt x="1225854" y="1908937"/>
                  </a:moveTo>
                  <a:lnTo>
                    <a:pt x="1220685" y="1891004"/>
                  </a:lnTo>
                  <a:lnTo>
                    <a:pt x="531533" y="2089365"/>
                  </a:lnTo>
                  <a:lnTo>
                    <a:pt x="536689" y="2107298"/>
                  </a:lnTo>
                  <a:lnTo>
                    <a:pt x="1225854" y="1908937"/>
                  </a:lnTo>
                  <a:close/>
                </a:path>
                <a:path w="2289175" h="5889625">
                  <a:moveTo>
                    <a:pt x="1757375" y="3799941"/>
                  </a:moveTo>
                  <a:lnTo>
                    <a:pt x="1752219" y="3782022"/>
                  </a:lnTo>
                  <a:lnTo>
                    <a:pt x="1063053" y="3980383"/>
                  </a:lnTo>
                  <a:lnTo>
                    <a:pt x="1068209" y="3998303"/>
                  </a:lnTo>
                  <a:lnTo>
                    <a:pt x="1757375" y="3799941"/>
                  </a:lnTo>
                  <a:close/>
                </a:path>
                <a:path w="2289175" h="5889625">
                  <a:moveTo>
                    <a:pt x="2288895" y="5690959"/>
                  </a:moveTo>
                  <a:lnTo>
                    <a:pt x="2283739" y="5673026"/>
                  </a:lnTo>
                  <a:lnTo>
                    <a:pt x="1594573" y="5871388"/>
                  </a:lnTo>
                  <a:lnTo>
                    <a:pt x="1599730" y="5889320"/>
                  </a:lnTo>
                  <a:lnTo>
                    <a:pt x="2288895" y="5690959"/>
                  </a:lnTo>
                  <a:close/>
                </a:path>
              </a:pathLst>
            </a:custGeom>
            <a:solidFill>
              <a:srgbClr val="000000"/>
            </a:solidFill>
          </p:spPr>
          <p:txBody>
            <a:bodyPr wrap="square" lIns="0" tIns="0" rIns="0" bIns="0" rtlCol="0"/>
            <a:lstStyle/>
            <a:p>
              <a:endParaRPr sz="700"/>
            </a:p>
          </p:txBody>
        </p:sp>
      </p:grpSp>
      <p:sp>
        <p:nvSpPr>
          <p:cNvPr id="21" name="object 21"/>
          <p:cNvSpPr txBox="1"/>
          <p:nvPr/>
        </p:nvSpPr>
        <p:spPr>
          <a:xfrm>
            <a:off x="866340" y="1068308"/>
            <a:ext cx="564198" cy="552973"/>
          </a:xfrm>
          <a:prstGeom prst="rect">
            <a:avLst/>
          </a:prstGeom>
        </p:spPr>
        <p:txBody>
          <a:bodyPr vert="horz" wrap="square" lIns="0" tIns="32068" rIns="0" bIns="0" rtlCol="0">
            <a:spAutoFit/>
          </a:bodyPr>
          <a:lstStyle/>
          <a:p>
            <a:pPr marR="11430" algn="ctr">
              <a:spcBef>
                <a:spcPts val="253"/>
              </a:spcBef>
            </a:pPr>
            <a:r>
              <a:rPr sz="1050" spc="-5" dirty="0">
                <a:solidFill>
                  <a:srgbClr val="231F20"/>
                </a:solidFill>
                <a:latin typeface="Trebuchet MS"/>
                <a:cs typeface="Trebuchet MS"/>
              </a:rPr>
              <a:t>v.2.x</a:t>
            </a:r>
            <a:endParaRPr sz="1050">
              <a:latin typeface="Trebuchet MS"/>
              <a:cs typeface="Trebuchet MS"/>
            </a:endParaRPr>
          </a:p>
          <a:p>
            <a:pPr marL="6350" marR="2540" indent="-15558" algn="ctr">
              <a:lnSpc>
                <a:spcPct val="116100"/>
              </a:lnSpc>
            </a:pPr>
            <a:r>
              <a:rPr sz="1050" spc="28" dirty="0">
                <a:solidFill>
                  <a:srgbClr val="231F20"/>
                </a:solidFill>
                <a:latin typeface="Trebuchet MS"/>
                <a:cs typeface="Trebuchet MS"/>
              </a:rPr>
              <a:t>Previous Versions</a:t>
            </a:r>
            <a:endParaRPr sz="1050">
              <a:latin typeface="Trebuchet MS"/>
              <a:cs typeface="Trebuchet MS"/>
            </a:endParaRPr>
          </a:p>
        </p:txBody>
      </p:sp>
      <p:sp>
        <p:nvSpPr>
          <p:cNvPr id="22" name="object 22"/>
          <p:cNvSpPr txBox="1"/>
          <p:nvPr/>
        </p:nvSpPr>
        <p:spPr>
          <a:xfrm>
            <a:off x="1373624" y="3069006"/>
            <a:ext cx="668973" cy="381195"/>
          </a:xfrm>
          <a:prstGeom prst="rect">
            <a:avLst/>
          </a:prstGeom>
        </p:spPr>
        <p:txBody>
          <a:bodyPr vert="horz" wrap="square" lIns="0" tIns="32068" rIns="0" bIns="0" rtlCol="0">
            <a:spAutoFit/>
          </a:bodyPr>
          <a:lstStyle/>
          <a:p>
            <a:pPr marR="30797" algn="ctr">
              <a:spcBef>
                <a:spcPts val="253"/>
              </a:spcBef>
            </a:pPr>
            <a:r>
              <a:rPr sz="1050" spc="-5" dirty="0">
                <a:solidFill>
                  <a:srgbClr val="231F20"/>
                </a:solidFill>
                <a:latin typeface="Trebuchet MS"/>
                <a:cs typeface="Trebuchet MS"/>
              </a:rPr>
              <a:t>v.2.7</a:t>
            </a:r>
            <a:endParaRPr sz="1050">
              <a:latin typeface="Trebuchet MS"/>
              <a:cs typeface="Trebuchet MS"/>
            </a:endParaRPr>
          </a:p>
          <a:p>
            <a:pPr algn="ctr">
              <a:spcBef>
                <a:spcPts val="203"/>
              </a:spcBef>
            </a:pPr>
            <a:r>
              <a:rPr sz="1050" spc="25" dirty="0">
                <a:solidFill>
                  <a:srgbClr val="231F20"/>
                </a:solidFill>
                <a:latin typeface="Trebuchet MS"/>
                <a:cs typeface="Trebuchet MS"/>
              </a:rPr>
              <a:t>Normative</a:t>
            </a:r>
            <a:endParaRPr sz="1050">
              <a:latin typeface="Trebuchet MS"/>
              <a:cs typeface="Trebuchet MS"/>
            </a:endParaRPr>
          </a:p>
        </p:txBody>
      </p:sp>
      <p:sp>
        <p:nvSpPr>
          <p:cNvPr id="23" name="object 23"/>
          <p:cNvSpPr txBox="1"/>
          <p:nvPr/>
        </p:nvSpPr>
        <p:spPr>
          <a:xfrm>
            <a:off x="1783426" y="3974658"/>
            <a:ext cx="388938" cy="381195"/>
          </a:xfrm>
          <a:prstGeom prst="rect">
            <a:avLst/>
          </a:prstGeom>
        </p:spPr>
        <p:txBody>
          <a:bodyPr vert="horz" wrap="square" lIns="0" tIns="32068" rIns="0" bIns="0" rtlCol="0">
            <a:spAutoFit/>
          </a:bodyPr>
          <a:lstStyle/>
          <a:p>
            <a:pPr marL="49213">
              <a:spcBef>
                <a:spcPts val="253"/>
              </a:spcBef>
            </a:pPr>
            <a:r>
              <a:rPr sz="1050" spc="-5" dirty="0">
                <a:solidFill>
                  <a:srgbClr val="231F20"/>
                </a:solidFill>
                <a:latin typeface="Trebuchet MS"/>
                <a:cs typeface="Trebuchet MS"/>
              </a:rPr>
              <a:t>v.2.9</a:t>
            </a:r>
            <a:endParaRPr sz="1050">
              <a:latin typeface="Trebuchet MS"/>
              <a:cs typeface="Trebuchet MS"/>
            </a:endParaRPr>
          </a:p>
          <a:p>
            <a:pPr marL="6350">
              <a:spcBef>
                <a:spcPts val="203"/>
              </a:spcBef>
            </a:pPr>
            <a:r>
              <a:rPr sz="1050" spc="-5" dirty="0">
                <a:solidFill>
                  <a:srgbClr val="231F20"/>
                </a:solidFill>
                <a:latin typeface="Trebuchet MS"/>
                <a:cs typeface="Trebuchet MS"/>
              </a:rPr>
              <a:t>Latest</a:t>
            </a:r>
            <a:endParaRPr sz="1050">
              <a:latin typeface="Trebuchet MS"/>
              <a:cs typeface="Trebuchet MS"/>
            </a:endParaRPr>
          </a:p>
        </p:txBody>
      </p:sp>
      <p:sp>
        <p:nvSpPr>
          <p:cNvPr id="24" name="object 24"/>
          <p:cNvSpPr txBox="1"/>
          <p:nvPr/>
        </p:nvSpPr>
        <p:spPr>
          <a:xfrm>
            <a:off x="1048208" y="2101494"/>
            <a:ext cx="762000" cy="381195"/>
          </a:xfrm>
          <a:prstGeom prst="rect">
            <a:avLst/>
          </a:prstGeom>
        </p:spPr>
        <p:txBody>
          <a:bodyPr vert="horz" wrap="square" lIns="0" tIns="32068" rIns="0" bIns="0" rtlCol="0">
            <a:spAutoFit/>
          </a:bodyPr>
          <a:lstStyle/>
          <a:p>
            <a:pPr marR="30797" algn="ctr">
              <a:spcBef>
                <a:spcPts val="253"/>
              </a:spcBef>
            </a:pPr>
            <a:r>
              <a:rPr sz="1050" spc="-5" dirty="0">
                <a:solidFill>
                  <a:srgbClr val="231F20"/>
                </a:solidFill>
                <a:latin typeface="Trebuchet MS"/>
                <a:cs typeface="Trebuchet MS"/>
              </a:rPr>
              <a:t>v.2.3</a:t>
            </a:r>
            <a:endParaRPr sz="1050">
              <a:latin typeface="Trebuchet MS"/>
              <a:cs typeface="Trebuchet MS"/>
            </a:endParaRPr>
          </a:p>
          <a:p>
            <a:pPr algn="ctr">
              <a:spcBef>
                <a:spcPts val="203"/>
              </a:spcBef>
            </a:pPr>
            <a:r>
              <a:rPr sz="1050" spc="38" dirty="0">
                <a:solidFill>
                  <a:srgbClr val="231F20"/>
                </a:solidFill>
                <a:latin typeface="Trebuchet MS"/>
                <a:cs typeface="Trebuchet MS"/>
              </a:rPr>
              <a:t>Mostly</a:t>
            </a:r>
            <a:r>
              <a:rPr sz="1050" spc="-33" dirty="0">
                <a:solidFill>
                  <a:srgbClr val="231F20"/>
                </a:solidFill>
                <a:latin typeface="Trebuchet MS"/>
                <a:cs typeface="Trebuchet MS"/>
              </a:rPr>
              <a:t> </a:t>
            </a:r>
            <a:r>
              <a:rPr sz="1050" spc="38" dirty="0">
                <a:solidFill>
                  <a:srgbClr val="231F20"/>
                </a:solidFill>
                <a:latin typeface="Trebuchet MS"/>
                <a:cs typeface="Trebuchet MS"/>
              </a:rPr>
              <a:t>used</a:t>
            </a:r>
            <a:endParaRPr sz="1050">
              <a:latin typeface="Trebuchet MS"/>
              <a:cs typeface="Trebuchet MS"/>
            </a:endParaRPr>
          </a:p>
        </p:txBody>
      </p:sp>
      <p:sp>
        <p:nvSpPr>
          <p:cNvPr id="25" name="Footer Placeholder 24">
            <a:extLst>
              <a:ext uri="{FF2B5EF4-FFF2-40B4-BE49-F238E27FC236}">
                <a16:creationId xmlns:a16="http://schemas.microsoft.com/office/drawing/2014/main" id="{7F2BFE25-8363-73B1-5C43-05012E9BC255}"/>
              </a:ext>
            </a:extLst>
          </p:cNvPr>
          <p:cNvSpPr>
            <a:spLocks noGrp="1"/>
          </p:cNvSpPr>
          <p:nvPr>
            <p:ph type="ftr" sz="quarter" idx="11"/>
          </p:nvPr>
        </p:nvSpPr>
        <p:spPr/>
        <p:txBody>
          <a:bodyPr/>
          <a:lstStyle/>
          <a:p>
            <a:r>
              <a:rPr lang="en-US"/>
              <a:t>Neel Majumder, MHI, CPHIMS-CA</a:t>
            </a:r>
            <a:endParaRPr lang="en-US" dirty="0"/>
          </a:p>
        </p:txBody>
      </p:sp>
      <p:sp>
        <p:nvSpPr>
          <p:cNvPr id="26" name="Slide Number Placeholder 25">
            <a:extLst>
              <a:ext uri="{FF2B5EF4-FFF2-40B4-BE49-F238E27FC236}">
                <a16:creationId xmlns:a16="http://schemas.microsoft.com/office/drawing/2014/main" id="{AA8442B2-6D13-5495-029E-14426D6F0F8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20</a:t>
            </a:fld>
            <a:endParaRPr lang="en-GB"/>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29"/>
          <p:cNvSpPr txBox="1">
            <a:spLocks noGrp="1"/>
          </p:cNvSpPr>
          <p:nvPr>
            <p:ph type="title"/>
          </p:nvPr>
        </p:nvSpPr>
        <p:spPr>
          <a:xfrm>
            <a:off x="661307" y="221356"/>
            <a:ext cx="8482693" cy="856329"/>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2400" dirty="0"/>
              <a:t>V3 and V2.x are not compatible with each other…</a:t>
            </a:r>
            <a:endParaRPr sz="2400" dirty="0"/>
          </a:p>
        </p:txBody>
      </p:sp>
      <p:graphicFrame>
        <p:nvGraphicFramePr>
          <p:cNvPr id="548" name="Google Shape;548;p29"/>
          <p:cNvGraphicFramePr/>
          <p:nvPr>
            <p:extLst>
              <p:ext uri="{D42A27DB-BD31-4B8C-83A1-F6EECF244321}">
                <p14:modId xmlns:p14="http://schemas.microsoft.com/office/powerpoint/2010/main" val="2235591096"/>
              </p:ext>
            </p:extLst>
          </p:nvPr>
        </p:nvGraphicFramePr>
        <p:xfrm>
          <a:off x="906236" y="1234510"/>
          <a:ext cx="8033656" cy="3508941"/>
        </p:xfrm>
        <a:graphic>
          <a:graphicData uri="http://schemas.openxmlformats.org/drawingml/2006/table">
            <a:tbl>
              <a:tblPr firstRow="1" bandRow="1">
                <a:noFill/>
              </a:tblPr>
              <a:tblGrid>
                <a:gridCol w="1449315">
                  <a:extLst>
                    <a:ext uri="{9D8B030D-6E8A-4147-A177-3AD203B41FA5}">
                      <a16:colId xmlns:a16="http://schemas.microsoft.com/office/drawing/2014/main" val="20000"/>
                    </a:ext>
                  </a:extLst>
                </a:gridCol>
                <a:gridCol w="3416599">
                  <a:extLst>
                    <a:ext uri="{9D8B030D-6E8A-4147-A177-3AD203B41FA5}">
                      <a16:colId xmlns:a16="http://schemas.microsoft.com/office/drawing/2014/main" val="20001"/>
                    </a:ext>
                  </a:extLst>
                </a:gridCol>
                <a:gridCol w="3167742">
                  <a:extLst>
                    <a:ext uri="{9D8B030D-6E8A-4147-A177-3AD203B41FA5}">
                      <a16:colId xmlns:a16="http://schemas.microsoft.com/office/drawing/2014/main" val="20002"/>
                    </a:ext>
                  </a:extLst>
                </a:gridCol>
              </a:tblGrid>
              <a:tr h="1061321">
                <a:tc>
                  <a:txBody>
                    <a:bodyPr/>
                    <a:lstStyle/>
                    <a:p>
                      <a:pPr marL="0" marR="0" lvl="0" indent="0" algn="l" rtl="0">
                        <a:lnSpc>
                          <a:spcPct val="100000"/>
                        </a:lnSpc>
                        <a:spcBef>
                          <a:spcPts val="0"/>
                        </a:spcBef>
                        <a:spcAft>
                          <a:spcPts val="0"/>
                        </a:spcAft>
                        <a:buClr>
                          <a:srgbClr val="000000"/>
                        </a:buClr>
                        <a:buSzPts val="1200"/>
                        <a:buFont typeface="Arial"/>
                        <a:buNone/>
                      </a:pPr>
                      <a:endParaRPr sz="1200" u="none" strike="noStrike" cap="none">
                        <a:solidFill>
                          <a:schemeClr val="dk1"/>
                        </a:solidFill>
                        <a:latin typeface="Joti One"/>
                        <a:ea typeface="Joti One"/>
                        <a:cs typeface="Joti One"/>
                        <a:sym typeface="Joti One"/>
                      </a:endParaRPr>
                    </a:p>
                  </a:txBody>
                  <a:tcPr marL="0" marR="0" marT="3350" marB="0" anchor="ctr">
                    <a:lnL w="38100" cap="flat" cmpd="sng">
                      <a:solidFill>
                        <a:srgbClr val="F3F3F3">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38100" cap="flat" cmpd="sng">
                      <a:solidFill>
                        <a:srgbClr val="F3F3F3">
                          <a:alpha val="0"/>
                        </a:srgbClr>
                      </a:solidFill>
                      <a:prstDash val="solid"/>
                      <a:round/>
                      <a:headEnd type="none" w="sm" len="sm"/>
                      <a:tailEnd type="none" w="sm" len="sm"/>
                    </a:lnT>
                    <a:lnB w="19050" cap="flat" cmpd="sng">
                      <a:solidFill>
                        <a:srgbClr val="FDF6EE">
                          <a:alpha val="0"/>
                        </a:srgbClr>
                      </a:solidFill>
                      <a:prstDash val="solid"/>
                      <a:round/>
                      <a:headEnd type="none" w="sm" len="sm"/>
                      <a:tailEnd type="none" w="sm" len="sm"/>
                    </a:lnB>
                  </a:tcPr>
                </a:tc>
                <a:tc>
                  <a:txBody>
                    <a:bodyPr/>
                    <a:lstStyle/>
                    <a:p>
                      <a:pPr marL="0" marR="3810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dk1"/>
                          </a:solidFill>
                          <a:latin typeface="Oswald"/>
                          <a:ea typeface="Oswald"/>
                          <a:cs typeface="Oswald"/>
                          <a:sym typeface="Oswald"/>
                        </a:rPr>
                        <a:t>BENEFITS</a:t>
                      </a:r>
                      <a:endParaRPr sz="2000" b="1" u="none" strike="noStrike" cap="none">
                        <a:solidFill>
                          <a:schemeClr val="dk1"/>
                        </a:solidFill>
                        <a:latin typeface="Oswald"/>
                        <a:ea typeface="Oswald"/>
                        <a:cs typeface="Oswald"/>
                        <a:sym typeface="Oswa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FC4CA">
                          <a:alpha val="0"/>
                        </a:srgbClr>
                      </a:solidFill>
                      <a:prstDash val="solid"/>
                      <a:round/>
                      <a:headEnd type="none" w="sm" len="sm"/>
                      <a:tailEnd type="none" w="sm" len="sm"/>
                    </a:lnT>
                    <a:lnB w="19050" cap="flat" cmpd="sng">
                      <a:solidFill>
                        <a:srgbClr val="FDF6EE">
                          <a:alpha val="0"/>
                        </a:srgbClr>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dk1"/>
                          </a:solidFill>
                          <a:latin typeface="Oswald"/>
                          <a:ea typeface="Oswald"/>
                          <a:cs typeface="Oswald"/>
                          <a:sym typeface="Oswald"/>
                        </a:rPr>
                        <a:t>DRAWBACKS</a:t>
                      </a:r>
                      <a:endParaRPr sz="2000" b="1" u="none" strike="noStrike" cap="none">
                        <a:solidFill>
                          <a:schemeClr val="dk1"/>
                        </a:solidFill>
                        <a:latin typeface="Oswald"/>
                        <a:ea typeface="Oswald"/>
                        <a:cs typeface="Oswald"/>
                        <a:sym typeface="Oswald"/>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FC4CA">
                          <a:alpha val="0"/>
                        </a:srgbClr>
                      </a:solidFill>
                      <a:prstDash val="solid"/>
                      <a:round/>
                      <a:headEnd type="none" w="sm" len="sm"/>
                      <a:tailEnd type="none" w="sm" len="sm"/>
                    </a:lnT>
                    <a:lnB w="19050" cap="flat" cmpd="sng">
                      <a:solidFill>
                        <a:srgbClr val="FDF6EE">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1223810">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dk1"/>
                          </a:solidFill>
                          <a:latin typeface="Oswald"/>
                          <a:ea typeface="Oswald"/>
                          <a:cs typeface="Oswald"/>
                          <a:sym typeface="Oswald"/>
                        </a:rPr>
                        <a:t>HL7 V2</a:t>
                      </a:r>
                      <a:endParaRPr sz="2000" b="1" u="none" strike="noStrike" cap="none">
                        <a:solidFill>
                          <a:schemeClr val="dk1"/>
                        </a:solidFill>
                        <a:latin typeface="Oswald"/>
                        <a:ea typeface="Oswald"/>
                        <a:cs typeface="Oswald"/>
                        <a:sym typeface="Oswald"/>
                      </a:endParaRPr>
                    </a:p>
                  </a:txBody>
                  <a:tcPr marL="0" marR="0" marT="3350" marB="0" anchor="ctr">
                    <a:lnL w="19050" cap="flat" cmpd="sng">
                      <a:solidFill>
                        <a:srgbClr val="FFC4CA">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DF6EE">
                          <a:alpha val="0"/>
                        </a:srgbClr>
                      </a:solidFill>
                      <a:prstDash val="solid"/>
                      <a:round/>
                      <a:headEnd type="none" w="sm" len="sm"/>
                      <a:tailEnd type="none" w="sm" len="sm"/>
                    </a:lnT>
                    <a:lnB w="19050" cap="flat" cmpd="sng">
                      <a:solidFill>
                        <a:srgbClr val="FDF6EE">
                          <a:alpha val="0"/>
                        </a:srgbClr>
                      </a:solidFill>
                      <a:prstDash val="solid"/>
                      <a:round/>
                      <a:headEnd type="none" w="sm" len="sm"/>
                      <a:tailEnd type="none" w="sm" len="sm"/>
                    </a:lnB>
                    <a:solidFill>
                      <a:schemeClr val="accent3"/>
                    </a:solidFill>
                  </a:tcPr>
                </a:tc>
                <a:tc>
                  <a:txBody>
                    <a:bodyPr/>
                    <a:lstStyle/>
                    <a:p>
                      <a:pPr marL="0" marR="38100" lvl="0" indent="0" algn="ctr" rtl="0">
                        <a:lnSpc>
                          <a:spcPct val="100000"/>
                        </a:lnSpc>
                        <a:spcBef>
                          <a:spcPts val="0"/>
                        </a:spcBef>
                        <a:spcAft>
                          <a:spcPts val="0"/>
                        </a:spcAft>
                        <a:buClr>
                          <a:srgbClr val="000000"/>
                        </a:buClr>
                        <a:buSzPts val="1300"/>
                        <a:buFont typeface="Arial"/>
                        <a:buNone/>
                      </a:pPr>
                      <a:r>
                        <a:rPr lang="en" sz="1200" u="none" strike="noStrike" cap="none" dirty="0">
                          <a:solidFill>
                            <a:schemeClr val="dk1"/>
                          </a:solidFill>
                          <a:latin typeface="Open Sans"/>
                          <a:ea typeface="Open Sans"/>
                          <a:cs typeface="Open Sans"/>
                          <a:sym typeface="Open Sans"/>
                        </a:rPr>
                        <a:t>“Looser” guidelines, can be built in an ad-hoc fashion, backwards compatible between other V2 versions, not “plug-and-play ,” but flexible on how interfaces are developed</a:t>
                      </a:r>
                      <a:br>
                        <a:rPr lang="en" sz="1200" u="none" strike="noStrike" cap="none" dirty="0">
                          <a:solidFill>
                            <a:schemeClr val="dk1"/>
                          </a:solidFill>
                          <a:latin typeface="Open Sans"/>
                          <a:ea typeface="Open Sans"/>
                          <a:cs typeface="Open Sans"/>
                          <a:sym typeface="Open Sans"/>
                        </a:rPr>
                      </a:br>
                      <a:endParaRPr sz="1200" u="none" strike="noStrike" cap="none" dirty="0">
                        <a:solidFill>
                          <a:schemeClr val="dk1"/>
                        </a:solidFill>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DF6EE">
                          <a:alpha val="0"/>
                        </a:srgbClr>
                      </a:solidFill>
                      <a:prstDash val="solid"/>
                      <a:round/>
                      <a:headEnd type="none" w="sm" len="sm"/>
                      <a:tailEnd type="none" w="sm" len="sm"/>
                    </a:lnT>
                    <a:lnB w="19050" cap="flat" cmpd="sng">
                      <a:solidFill>
                        <a:srgbClr val="FDF6EE">
                          <a:alpha val="0"/>
                        </a:srgbClr>
                      </a:solidFill>
                      <a:prstDash val="solid"/>
                      <a:round/>
                      <a:headEnd type="none" w="sm" len="sm"/>
                      <a:tailEnd type="none" w="sm" len="sm"/>
                    </a:lnB>
                    <a:solidFill>
                      <a:schemeClr val="accent3"/>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200" u="none" strike="noStrike" cap="none" dirty="0">
                          <a:solidFill>
                            <a:schemeClr val="dk1"/>
                          </a:solidFill>
                          <a:latin typeface="Open Sans"/>
                          <a:ea typeface="Open Sans"/>
                          <a:cs typeface="Open Sans"/>
                          <a:sym typeface="Open Sans"/>
                        </a:rPr>
                        <a:t>Loose guidelines can lead to discrepancies, lacking consistency in application data models, vendors may not have updated to latest version of V2.x yet, not compatible with V3</a:t>
                      </a:r>
                      <a:endParaRPr sz="1200" u="none" strike="noStrike" cap="none" dirty="0">
                        <a:solidFill>
                          <a:schemeClr val="dk1"/>
                        </a:solidFill>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DF6EE">
                          <a:alpha val="0"/>
                        </a:srgbClr>
                      </a:solidFill>
                      <a:prstDash val="solid"/>
                      <a:round/>
                      <a:headEnd type="none" w="sm" len="sm"/>
                      <a:tailEnd type="none" w="sm" len="sm"/>
                    </a:lnT>
                    <a:lnB w="19050" cap="flat" cmpd="sng">
                      <a:solidFill>
                        <a:srgbClr val="FDF6EE">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1"/>
                  </a:ext>
                </a:extLst>
              </a:tr>
              <a:tr h="1223810">
                <a:tc>
                  <a:txBody>
                    <a:bodyPr/>
                    <a:lstStyle/>
                    <a:p>
                      <a:pPr marL="0" marR="0" lvl="0" indent="0" algn="ctr" rtl="0">
                        <a:lnSpc>
                          <a:spcPct val="100000"/>
                        </a:lnSpc>
                        <a:spcBef>
                          <a:spcPts val="0"/>
                        </a:spcBef>
                        <a:spcAft>
                          <a:spcPts val="0"/>
                        </a:spcAft>
                        <a:buClr>
                          <a:srgbClr val="000000"/>
                        </a:buClr>
                        <a:buSzPts val="2000"/>
                        <a:buFont typeface="Arial"/>
                        <a:buNone/>
                      </a:pPr>
                      <a:r>
                        <a:rPr lang="en" sz="2000" b="1" u="none" strike="noStrike" cap="none">
                          <a:solidFill>
                            <a:schemeClr val="dk1"/>
                          </a:solidFill>
                          <a:latin typeface="Oswald"/>
                          <a:ea typeface="Oswald"/>
                          <a:cs typeface="Oswald"/>
                          <a:sym typeface="Oswald"/>
                        </a:rPr>
                        <a:t>HL7 V3</a:t>
                      </a:r>
                      <a:endParaRPr sz="2000" b="1" u="none" strike="noStrike" cap="none">
                        <a:solidFill>
                          <a:schemeClr val="dk1"/>
                        </a:solidFill>
                        <a:latin typeface="Oswald"/>
                        <a:ea typeface="Oswald"/>
                        <a:cs typeface="Oswald"/>
                        <a:sym typeface="Oswald"/>
                      </a:endParaRPr>
                    </a:p>
                  </a:txBody>
                  <a:tcPr marL="0" marR="0" marT="3350" marB="0" anchor="ctr">
                    <a:lnL w="19050" cap="flat" cmpd="sng">
                      <a:solidFill>
                        <a:srgbClr val="FFC4CA">
                          <a:alpha val="0"/>
                        </a:srgb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DF6EE">
                          <a:alpha val="0"/>
                        </a:srgbClr>
                      </a:solidFill>
                      <a:prstDash val="solid"/>
                      <a:round/>
                      <a:headEnd type="none" w="sm" len="sm"/>
                      <a:tailEnd type="none" w="sm" len="sm"/>
                    </a:lnT>
                    <a:lnB w="19050" cap="flat" cmpd="sng">
                      <a:solidFill>
                        <a:srgbClr val="FDF6EE">
                          <a:alpha val="0"/>
                        </a:srgbClr>
                      </a:solidFill>
                      <a:prstDash val="solid"/>
                      <a:round/>
                      <a:headEnd type="none" w="sm" len="sm"/>
                      <a:tailEnd type="none" w="sm" len="sm"/>
                    </a:lnB>
                    <a:solidFill>
                      <a:schemeClr val="accent5"/>
                    </a:solidFill>
                  </a:tcPr>
                </a:tc>
                <a:tc>
                  <a:txBody>
                    <a:bodyPr/>
                    <a:lstStyle/>
                    <a:p>
                      <a:pPr marL="0" marR="38100" lvl="0" indent="0" algn="ctr" rtl="0">
                        <a:lnSpc>
                          <a:spcPct val="100000"/>
                        </a:lnSpc>
                        <a:spcBef>
                          <a:spcPts val="0"/>
                        </a:spcBef>
                        <a:spcAft>
                          <a:spcPts val="0"/>
                        </a:spcAft>
                        <a:buClr>
                          <a:srgbClr val="000000"/>
                        </a:buClr>
                        <a:buSzPts val="1300"/>
                        <a:buFont typeface="Arial"/>
                        <a:buNone/>
                      </a:pPr>
                      <a:r>
                        <a:rPr lang="en" sz="1200" u="none" strike="noStrike" cap="none" dirty="0">
                          <a:solidFill>
                            <a:schemeClr val="dk1"/>
                          </a:solidFill>
                          <a:latin typeface="Open Sans"/>
                          <a:ea typeface="Open Sans"/>
                          <a:cs typeface="Open Sans"/>
                          <a:sym typeface="Open Sans"/>
                        </a:rPr>
                        <a:t>Standards are stricter and more consistent, guidelines are clear and concise with less variation permitted, “plug-and-play”, built upon Reference Information Model (RIM)</a:t>
                      </a:r>
                      <a:br>
                        <a:rPr lang="en" sz="1200" u="none" strike="noStrike" cap="none" dirty="0">
                          <a:solidFill>
                            <a:schemeClr val="dk1"/>
                          </a:solidFill>
                          <a:latin typeface="Open Sans"/>
                          <a:ea typeface="Open Sans"/>
                          <a:cs typeface="Open Sans"/>
                          <a:sym typeface="Open Sans"/>
                        </a:rPr>
                      </a:br>
                      <a:endParaRPr sz="1200" u="none" strike="noStrike" cap="none" dirty="0">
                        <a:solidFill>
                          <a:schemeClr val="dk1"/>
                        </a:solidFill>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DF6EE">
                          <a:alpha val="0"/>
                        </a:srgbClr>
                      </a:solidFill>
                      <a:prstDash val="solid"/>
                      <a:round/>
                      <a:headEnd type="none" w="sm" len="sm"/>
                      <a:tailEnd type="none" w="sm" len="sm"/>
                    </a:lnT>
                    <a:lnB w="19050" cap="flat" cmpd="sng">
                      <a:solidFill>
                        <a:srgbClr val="FDF6EE">
                          <a:alpha val="0"/>
                        </a:srgbClr>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 sz="1200" u="none" strike="noStrike" cap="none" dirty="0">
                          <a:solidFill>
                            <a:schemeClr val="dk1"/>
                          </a:solidFill>
                          <a:latin typeface="Open Sans"/>
                          <a:ea typeface="Open Sans"/>
                          <a:cs typeface="Open Sans"/>
                          <a:sym typeface="Open Sans"/>
                        </a:rPr>
                        <a:t>Not compatible with V2.x, cost, training and resources needed for adoption, will still need to concurrently maintain any V2 systems</a:t>
                      </a:r>
                      <a:br>
                        <a:rPr lang="en" sz="1200" u="none" strike="noStrike" cap="none" dirty="0">
                          <a:solidFill>
                            <a:schemeClr val="dk1"/>
                          </a:solidFill>
                          <a:latin typeface="Open Sans"/>
                          <a:ea typeface="Open Sans"/>
                          <a:cs typeface="Open Sans"/>
                          <a:sym typeface="Open Sans"/>
                        </a:rPr>
                      </a:br>
                      <a:endParaRPr sz="1200" u="none" strike="noStrike" cap="none" dirty="0">
                        <a:solidFill>
                          <a:schemeClr val="dk1"/>
                        </a:solidFill>
                        <a:latin typeface="Open Sans"/>
                        <a:ea typeface="Open Sans"/>
                        <a:cs typeface="Open Sans"/>
                        <a:sym typeface="Open Sans"/>
                      </a:endParaRPr>
                    </a:p>
                  </a:txBody>
                  <a:tcPr marL="0" marR="0" marT="0" marB="0"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rgbClr val="FDF6EE">
                          <a:alpha val="0"/>
                        </a:srgbClr>
                      </a:solidFill>
                      <a:prstDash val="solid"/>
                      <a:round/>
                      <a:headEnd type="none" w="sm" len="sm"/>
                      <a:tailEnd type="none" w="sm" len="sm"/>
                    </a:lnT>
                    <a:lnB w="19050" cap="flat" cmpd="sng">
                      <a:solidFill>
                        <a:srgbClr val="FDF6EE">
                          <a:alpha val="0"/>
                        </a:srgbClr>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bl>
          </a:graphicData>
        </a:graphic>
      </p:graphicFrame>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8" descr="2"/>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GB" dirty="0"/>
              <a:t>It has different versions, including v2.x, v3, and FHIR. </a:t>
            </a:r>
            <a:endParaRPr dirty="0"/>
          </a:p>
        </p:txBody>
      </p:sp>
      <p:sp>
        <p:nvSpPr>
          <p:cNvPr id="648" name="Google Shape;648;p98" descr="3"/>
          <p:cNvSpPr txBox="1">
            <a:spLocks noGrp="1"/>
          </p:cNvSpPr>
          <p:nvPr>
            <p:ph type="body"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GB" dirty="0"/>
              <a:t>HL7 defines the structure, content, and context of health-related data.</a:t>
            </a:r>
            <a:endParaRPr dirty="0"/>
          </a:p>
        </p:txBody>
      </p:sp>
      <p:sp>
        <p:nvSpPr>
          <p:cNvPr id="650" name="Google Shape;650;p98"/>
          <p:cNvSpPr txBox="1">
            <a:spLocks noGrp="1"/>
          </p:cNvSpPr>
          <p:nvPr>
            <p:ph type="title"/>
          </p:nvPr>
        </p:nvSpPr>
        <p:spPr>
          <a:xfrm>
            <a:off x="676387" y="644196"/>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dirty="0"/>
              <a:t>Summary of HL7 Basics</a:t>
            </a:r>
            <a:endParaRPr sz="2520" dirty="0"/>
          </a:p>
        </p:txBody>
      </p:sp>
      <p:sp>
        <p:nvSpPr>
          <p:cNvPr id="649" name="Google Shape;649;p98" descr="1"/>
          <p:cNvSpPr txBox="1">
            <a:spLocks noGrp="1"/>
          </p:cNvSpPr>
          <p:nvPr>
            <p:ph type="body" idx="3"/>
          </p:nvPr>
        </p:nvSpPr>
        <p:spPr>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SzPts val="1018"/>
              <a:buNone/>
            </a:pPr>
            <a:r>
              <a:rPr lang="en-GB"/>
              <a:t>HL7 is a crucial standard for healthcare data exchange.</a:t>
            </a:r>
            <a:endParaRPr/>
          </a:p>
        </p:txBody>
      </p:sp>
      <p:sp>
        <p:nvSpPr>
          <p:cNvPr id="651" name="Google Shape;651;p98"/>
          <p:cNvSpPr/>
          <p:nvPr/>
        </p:nvSpPr>
        <p:spPr>
          <a:xfrm>
            <a:off x="734713" y="1452100"/>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accent1"/>
                </a:solidFill>
                <a:latin typeface="Hanken Grotesk"/>
                <a:ea typeface="Hanken Grotesk"/>
                <a:cs typeface="Hanken Grotesk"/>
                <a:sym typeface="Hanken Grotesk"/>
              </a:rPr>
              <a:t>1</a:t>
            </a:r>
            <a:endParaRPr sz="1800" b="1">
              <a:solidFill>
                <a:schemeClr val="accent1"/>
              </a:solidFill>
              <a:latin typeface="Hanken Grotesk"/>
              <a:ea typeface="Hanken Grotesk"/>
              <a:cs typeface="Hanken Grotesk"/>
              <a:sym typeface="Hanken Grotesk"/>
            </a:endParaRPr>
          </a:p>
        </p:txBody>
      </p:sp>
      <p:sp>
        <p:nvSpPr>
          <p:cNvPr id="652" name="Google Shape;652;p98"/>
          <p:cNvSpPr/>
          <p:nvPr/>
        </p:nvSpPr>
        <p:spPr>
          <a:xfrm>
            <a:off x="734700" y="2673413"/>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accent1"/>
                </a:solidFill>
                <a:latin typeface="Hanken Grotesk"/>
                <a:ea typeface="Hanken Grotesk"/>
                <a:cs typeface="Hanken Grotesk"/>
                <a:sym typeface="Hanken Grotesk"/>
              </a:rPr>
              <a:t>2</a:t>
            </a:r>
            <a:endParaRPr sz="1800" b="1">
              <a:solidFill>
                <a:schemeClr val="accent1"/>
              </a:solidFill>
              <a:latin typeface="Hanken Grotesk"/>
              <a:ea typeface="Hanken Grotesk"/>
              <a:cs typeface="Hanken Grotesk"/>
              <a:sym typeface="Hanken Grotesk"/>
            </a:endParaRPr>
          </a:p>
        </p:txBody>
      </p:sp>
      <p:sp>
        <p:nvSpPr>
          <p:cNvPr id="653" name="Google Shape;653;p98"/>
          <p:cNvSpPr/>
          <p:nvPr/>
        </p:nvSpPr>
        <p:spPr>
          <a:xfrm>
            <a:off x="734725" y="3894738"/>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accent1"/>
                </a:solidFill>
                <a:latin typeface="Hanken Grotesk"/>
                <a:ea typeface="Hanken Grotesk"/>
                <a:cs typeface="Hanken Grotesk"/>
                <a:sym typeface="Hanken Grotesk"/>
              </a:rPr>
              <a:t>3</a:t>
            </a:r>
            <a:endParaRPr sz="1800" b="1">
              <a:solidFill>
                <a:schemeClr val="accent1"/>
              </a:solidFill>
              <a:latin typeface="Hanken Grotesk"/>
              <a:ea typeface="Hanken Grotesk"/>
              <a:cs typeface="Hanken Grotesk"/>
              <a:sym typeface="Hanken Grotesk"/>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61" name="Google Shape;661;p99" descr="1"/>
          <p:cNvSpPr txBox="1">
            <a:spLocks noGrp="1"/>
          </p:cNvSpPr>
          <p:nvPr>
            <p:ph type="body" idx="1"/>
          </p:nvPr>
        </p:nvSpPr>
        <p:spPr>
          <a:prstGeom prst="rect">
            <a:avLst/>
          </a:prstGeom>
          <a:noFill/>
          <a:ln>
            <a:noFill/>
          </a:ln>
        </p:spPr>
        <p:txBody>
          <a:bodyPr spcFirstLastPara="1" wrap="square" lIns="182875" tIns="91425" rIns="182875" bIns="91425" anchor="t" anchorCtr="0">
            <a:noAutofit/>
          </a:bodyPr>
          <a:lstStyle/>
          <a:p>
            <a:pPr marL="0" lvl="0" indent="0" algn="just" rtl="0">
              <a:lnSpc>
                <a:spcPct val="105000"/>
              </a:lnSpc>
              <a:spcBef>
                <a:spcPts val="0"/>
              </a:spcBef>
              <a:spcAft>
                <a:spcPts val="1000"/>
              </a:spcAft>
              <a:buSzPts val="1018"/>
              <a:buNone/>
            </a:pPr>
            <a:r>
              <a:rPr lang="en-GB" dirty="0"/>
              <a:t>What are some real-world examples of HL7 implementation in healthcare settings?</a:t>
            </a:r>
            <a:endParaRPr sz="1400" dirty="0"/>
          </a:p>
        </p:txBody>
      </p:sp>
      <p:sp>
        <p:nvSpPr>
          <p:cNvPr id="659" name="Google Shape;659;p99" descr="2"/>
          <p:cNvSpPr txBox="1">
            <a:spLocks noGrp="1"/>
          </p:cNvSpPr>
          <p:nvPr>
            <p:ph type="body" idx="2"/>
          </p:nvPr>
        </p:nvSpPr>
        <p:spPr>
          <a:prstGeom prst="rect">
            <a:avLst/>
          </a:prstGeom>
        </p:spPr>
        <p:txBody>
          <a:bodyPr spcFirstLastPara="1" wrap="square" lIns="137150" tIns="91425" rIns="137150" bIns="91425" anchor="t" anchorCtr="0">
            <a:noAutofit/>
          </a:bodyPr>
          <a:lstStyle/>
          <a:p>
            <a:pPr marL="0" lvl="0" indent="0" algn="just" rtl="0">
              <a:lnSpc>
                <a:spcPct val="105000"/>
              </a:lnSpc>
              <a:spcBef>
                <a:spcPts val="0"/>
              </a:spcBef>
              <a:spcAft>
                <a:spcPts val="1000"/>
              </a:spcAft>
              <a:buNone/>
            </a:pPr>
            <a:r>
              <a:rPr lang="en-GB" dirty="0"/>
              <a:t>How has the introduction of FHIR impacted data exchange in healthcare?</a:t>
            </a:r>
            <a:endParaRPr dirty="0"/>
          </a:p>
        </p:txBody>
      </p:sp>
      <p:sp>
        <p:nvSpPr>
          <p:cNvPr id="658" name="Google Shape;658;p99" descr="3"/>
          <p:cNvSpPr txBox="1">
            <a:spLocks noGrp="1"/>
          </p:cNvSpPr>
          <p:nvPr>
            <p:ph type="body" idx="3"/>
          </p:nvPr>
        </p:nvSpPr>
        <p:spPr>
          <a:prstGeom prst="rect">
            <a:avLst/>
          </a:prstGeom>
        </p:spPr>
        <p:txBody>
          <a:bodyPr spcFirstLastPara="1" wrap="square" lIns="137150" tIns="91425" rIns="137150" bIns="91425" anchor="t" anchorCtr="0">
            <a:noAutofit/>
          </a:bodyPr>
          <a:lstStyle/>
          <a:p>
            <a:pPr marL="0" lvl="0" indent="0" algn="just" rtl="0">
              <a:lnSpc>
                <a:spcPct val="105000"/>
              </a:lnSpc>
              <a:spcBef>
                <a:spcPts val="0"/>
              </a:spcBef>
              <a:spcAft>
                <a:spcPts val="1000"/>
              </a:spcAft>
              <a:buNone/>
            </a:pPr>
            <a:r>
              <a:rPr lang="en-GB" dirty="0"/>
              <a:t>What are the key differences between HL7 v2.x and v3?</a:t>
            </a:r>
            <a:endParaRPr dirty="0"/>
          </a:p>
        </p:txBody>
      </p:sp>
      <p:sp>
        <p:nvSpPr>
          <p:cNvPr id="660" name="Google Shape;660;p99"/>
          <p:cNvSpPr txBox="1">
            <a:spLocks noGrp="1"/>
          </p:cNvSpPr>
          <p:nvPr>
            <p:ph type="title"/>
          </p:nvPr>
        </p:nvSpPr>
        <p:spPr>
          <a:xfrm>
            <a:off x="625288" y="687072"/>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dirty="0"/>
              <a:t>Q&amp;A: HL7 Basics</a:t>
            </a:r>
            <a:endParaRPr sz="2520" dirty="0"/>
          </a:p>
        </p:txBody>
      </p:sp>
      <p:cxnSp>
        <p:nvCxnSpPr>
          <p:cNvPr id="662" name="Google Shape;662;p99"/>
          <p:cNvCxnSpPr/>
          <p:nvPr/>
        </p:nvCxnSpPr>
        <p:spPr>
          <a:xfrm>
            <a:off x="4572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663" name="Google Shape;663;p99"/>
          <p:cNvCxnSpPr/>
          <p:nvPr/>
        </p:nvCxnSpPr>
        <p:spPr>
          <a:xfrm>
            <a:off x="32370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664" name="Google Shape;664;p99"/>
          <p:cNvCxnSpPr/>
          <p:nvPr/>
        </p:nvCxnSpPr>
        <p:spPr>
          <a:xfrm>
            <a:off x="6016800" y="1599075"/>
            <a:ext cx="0" cy="2199900"/>
          </a:xfrm>
          <a:prstGeom prst="straightConnector1">
            <a:avLst/>
          </a:prstGeom>
          <a:noFill/>
          <a:ln w="19050" cap="flat" cmpd="sng">
            <a:solidFill>
              <a:schemeClr val="accent1"/>
            </a:solidFill>
            <a:prstDash val="solid"/>
            <a:round/>
            <a:headEnd type="none" w="med" len="med"/>
            <a:tailEnd type="none" w="med" len="med"/>
          </a:ln>
        </p:spPr>
      </p:cxn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20ED7-3F3A-A009-2025-E4B29B67C87F}"/>
              </a:ext>
            </a:extLst>
          </p:cNvPr>
          <p:cNvSpPr>
            <a:spLocks noGrp="1"/>
          </p:cNvSpPr>
          <p:nvPr>
            <p:ph type="title"/>
          </p:nvPr>
        </p:nvSpPr>
        <p:spPr>
          <a:xfrm>
            <a:off x="669419" y="3418935"/>
            <a:ext cx="7704905" cy="1107015"/>
          </a:xfrm>
        </p:spPr>
        <p:txBody>
          <a:bodyPr>
            <a:normAutofit fontScale="90000"/>
          </a:bodyPr>
          <a:lstStyle/>
          <a:p>
            <a:r>
              <a:rPr lang="en-CA" dirty="0"/>
              <a:t>Lecture 3: Understanding HL7 Message Structure</a:t>
            </a:r>
            <a:br>
              <a:rPr lang="en-CA" dirty="0"/>
            </a:br>
            <a:endParaRPr lang="en-CA" dirty="0"/>
          </a:p>
        </p:txBody>
      </p:sp>
      <p:sp>
        <p:nvSpPr>
          <p:cNvPr id="3" name="Footer Placeholder 2">
            <a:extLst>
              <a:ext uri="{FF2B5EF4-FFF2-40B4-BE49-F238E27FC236}">
                <a16:creationId xmlns:a16="http://schemas.microsoft.com/office/drawing/2014/main" id="{5A7E6341-375D-75FA-860B-EECA758CC26A}"/>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9AE82CAE-36D0-5744-0675-09BCDAA98B9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24</a:t>
            </a:fld>
            <a:endParaRPr lang="en-GB"/>
          </a:p>
        </p:txBody>
      </p:sp>
    </p:spTree>
    <p:custDataLst>
      <p:tags r:id="rId1"/>
    </p:custDataLst>
    <p:extLst>
      <p:ext uri="{BB962C8B-B14F-4D97-AF65-F5344CB8AC3E}">
        <p14:creationId xmlns:p14="http://schemas.microsoft.com/office/powerpoint/2010/main" val="3476088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3BB66C-4CF1-4BEA-B619-165531B5D524}"/>
              </a:ext>
            </a:extLst>
          </p:cNvPr>
          <p:cNvSpPr>
            <a:spLocks noGrp="1"/>
          </p:cNvSpPr>
          <p:nvPr>
            <p:ph type="body" idx="1"/>
          </p:nvPr>
        </p:nvSpPr>
        <p:spPr>
          <a:xfrm>
            <a:off x="991800" y="1988452"/>
            <a:ext cx="7832160" cy="1166595"/>
          </a:xfrm>
        </p:spPr>
        <p:txBody>
          <a:bodyPr/>
          <a:lstStyle/>
          <a:p>
            <a:pPr marL="139700" indent="0" algn="ctr">
              <a:buNone/>
            </a:pPr>
            <a:r>
              <a:rPr lang="en-US" sz="2000" b="0" i="0" dirty="0">
                <a:solidFill>
                  <a:srgbClr val="C00000"/>
                </a:solidFill>
                <a:effectLst/>
                <a:latin typeface="Söhne"/>
              </a:rPr>
              <a:t>HL7 messages are standardized text strings used to exchange information between different healthcare systems, like Electronic Medical Records (EMR), laboratories, and billing software.  </a:t>
            </a:r>
            <a:endParaRPr lang="en-CA" sz="2000" dirty="0">
              <a:solidFill>
                <a:srgbClr val="C00000"/>
              </a:solidFill>
            </a:endParaRPr>
          </a:p>
        </p:txBody>
      </p:sp>
    </p:spTree>
    <p:custDataLst>
      <p:tags r:id="rId1"/>
    </p:custDataLst>
    <p:extLst>
      <p:ext uri="{BB962C8B-B14F-4D97-AF65-F5344CB8AC3E}">
        <p14:creationId xmlns:p14="http://schemas.microsoft.com/office/powerpoint/2010/main" val="1575749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31BF-9B43-D198-5DAE-33280ADD3F4D}"/>
              </a:ext>
            </a:extLst>
          </p:cNvPr>
          <p:cNvSpPr>
            <a:spLocks noGrp="1"/>
          </p:cNvSpPr>
          <p:nvPr>
            <p:ph type="title"/>
          </p:nvPr>
        </p:nvSpPr>
        <p:spPr>
          <a:xfrm>
            <a:off x="768096" y="438912"/>
            <a:ext cx="7290054" cy="681228"/>
          </a:xfrm>
        </p:spPr>
        <p:txBody>
          <a:bodyPr/>
          <a:lstStyle/>
          <a:p>
            <a:r>
              <a:rPr lang="en-US" dirty="0"/>
              <a:t>Hl7 Message Anatomy</a:t>
            </a:r>
            <a:endParaRPr lang="en-CA" dirty="0"/>
          </a:p>
        </p:txBody>
      </p:sp>
      <p:graphicFrame>
        <p:nvGraphicFramePr>
          <p:cNvPr id="3" name="Diagram 2">
            <a:extLst>
              <a:ext uri="{FF2B5EF4-FFF2-40B4-BE49-F238E27FC236}">
                <a16:creationId xmlns:a16="http://schemas.microsoft.com/office/drawing/2014/main" id="{875B5A11-B4AA-91BA-CF99-6C7C50032A7F}"/>
              </a:ext>
            </a:extLst>
          </p:cNvPr>
          <p:cNvGraphicFramePr/>
          <p:nvPr>
            <p:extLst>
              <p:ext uri="{D42A27DB-BD31-4B8C-83A1-F6EECF244321}">
                <p14:modId xmlns:p14="http://schemas.microsoft.com/office/powerpoint/2010/main" val="2703492754"/>
              </p:ext>
            </p:extLst>
          </p:nvPr>
        </p:nvGraphicFramePr>
        <p:xfrm>
          <a:off x="-266700" y="1234440"/>
          <a:ext cx="5554980" cy="3848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06D5EE4F-3ADE-3B48-DCB8-B33EC9F9EC49}"/>
              </a:ext>
            </a:extLst>
          </p:cNvPr>
          <p:cNvSpPr txBox="1"/>
          <p:nvPr/>
        </p:nvSpPr>
        <p:spPr>
          <a:xfrm>
            <a:off x="4282440" y="1148774"/>
            <a:ext cx="4084320" cy="1169551"/>
          </a:xfrm>
          <a:prstGeom prst="rect">
            <a:avLst/>
          </a:prstGeom>
          <a:noFill/>
        </p:spPr>
        <p:txBody>
          <a:bodyPr wrap="square" rtlCol="0">
            <a:spAutoFit/>
          </a:bodyPr>
          <a:lstStyle/>
          <a:p>
            <a:pPr algn="just"/>
            <a:r>
              <a:rPr lang="en-US" b="1" i="1" dirty="0">
                <a:solidFill>
                  <a:schemeClr val="accent2"/>
                </a:solidFill>
                <a:effectLst/>
                <a:latin typeface="Söhne"/>
              </a:rPr>
              <a:t>Message types </a:t>
            </a:r>
            <a:r>
              <a:rPr lang="en-US" b="0" i="1" dirty="0">
                <a:solidFill>
                  <a:schemeClr val="accent2"/>
                </a:solidFill>
                <a:effectLst/>
                <a:latin typeface="Söhne"/>
              </a:rPr>
              <a:t>(categories like ADT, ORM, etc.) define the purpose of an HL7 message and dictate which segments and in what sequence they should appear. They're like the subject of a conversation, indicating what the message is about</a:t>
            </a:r>
            <a:endParaRPr lang="en-CA" i="1" dirty="0">
              <a:solidFill>
                <a:schemeClr val="accent2"/>
              </a:solidFill>
            </a:endParaRPr>
          </a:p>
        </p:txBody>
      </p:sp>
      <p:sp>
        <p:nvSpPr>
          <p:cNvPr id="6" name="TextBox 5">
            <a:extLst>
              <a:ext uri="{FF2B5EF4-FFF2-40B4-BE49-F238E27FC236}">
                <a16:creationId xmlns:a16="http://schemas.microsoft.com/office/drawing/2014/main" id="{76E8BE83-B936-EF7A-4BBC-72AE43814C62}"/>
              </a:ext>
            </a:extLst>
          </p:cNvPr>
          <p:cNvSpPr txBox="1"/>
          <p:nvPr/>
        </p:nvSpPr>
        <p:spPr>
          <a:xfrm>
            <a:off x="5044440" y="2530881"/>
            <a:ext cx="3992880" cy="1169551"/>
          </a:xfrm>
          <a:prstGeom prst="rect">
            <a:avLst/>
          </a:prstGeom>
          <a:noFill/>
        </p:spPr>
        <p:txBody>
          <a:bodyPr wrap="square">
            <a:spAutoFit/>
          </a:bodyPr>
          <a:lstStyle/>
          <a:p>
            <a:pPr algn="just"/>
            <a:r>
              <a:rPr lang="en-US" b="0" i="1" dirty="0">
                <a:solidFill>
                  <a:srgbClr val="7030A0"/>
                </a:solidFill>
                <a:effectLst/>
                <a:latin typeface="Söhne"/>
              </a:rPr>
              <a:t>Each HL7 message is made up of </a:t>
            </a:r>
            <a:r>
              <a:rPr lang="en-US" b="1" i="1" dirty="0">
                <a:solidFill>
                  <a:srgbClr val="7030A0"/>
                </a:solidFill>
                <a:effectLst/>
                <a:latin typeface="Söhne"/>
              </a:rPr>
              <a:t>segments</a:t>
            </a:r>
            <a:r>
              <a:rPr lang="en-US" b="0" i="1" dirty="0">
                <a:solidFill>
                  <a:srgbClr val="7030A0"/>
                </a:solidFill>
                <a:effectLst/>
                <a:latin typeface="Söhne"/>
              </a:rPr>
              <a:t>. Each segment begins with a 3-letter code (like MSH or PID) that identifies its type and contains specific healthcare information. Segments are like sentences in a message.</a:t>
            </a:r>
            <a:endParaRPr lang="en-CA" i="1" dirty="0">
              <a:solidFill>
                <a:srgbClr val="7030A0"/>
              </a:solidFill>
            </a:endParaRPr>
          </a:p>
        </p:txBody>
      </p:sp>
      <p:sp>
        <p:nvSpPr>
          <p:cNvPr id="8" name="TextBox 7">
            <a:extLst>
              <a:ext uri="{FF2B5EF4-FFF2-40B4-BE49-F238E27FC236}">
                <a16:creationId xmlns:a16="http://schemas.microsoft.com/office/drawing/2014/main" id="{06488CD5-78A0-A0BC-3FE1-A71B90C27BBD}"/>
              </a:ext>
            </a:extLst>
          </p:cNvPr>
          <p:cNvSpPr txBox="1"/>
          <p:nvPr/>
        </p:nvSpPr>
        <p:spPr>
          <a:xfrm>
            <a:off x="4282440" y="3994726"/>
            <a:ext cx="4705350" cy="954107"/>
          </a:xfrm>
          <a:prstGeom prst="rect">
            <a:avLst/>
          </a:prstGeom>
          <a:noFill/>
        </p:spPr>
        <p:txBody>
          <a:bodyPr wrap="square">
            <a:spAutoFit/>
          </a:bodyPr>
          <a:lstStyle/>
          <a:p>
            <a:pPr algn="just"/>
            <a:r>
              <a:rPr lang="en-US" b="0" i="1" dirty="0">
                <a:solidFill>
                  <a:srgbClr val="C00000"/>
                </a:solidFill>
                <a:effectLst/>
                <a:latin typeface="Söhne"/>
              </a:rPr>
              <a:t>Each segment contains </a:t>
            </a:r>
            <a:r>
              <a:rPr lang="en-US" b="1" i="1" dirty="0">
                <a:solidFill>
                  <a:srgbClr val="C00000"/>
                </a:solidFill>
                <a:effectLst/>
                <a:latin typeface="Söhne"/>
              </a:rPr>
              <a:t>fields</a:t>
            </a:r>
            <a:r>
              <a:rPr lang="en-US" b="0" i="1" dirty="0">
                <a:solidFill>
                  <a:srgbClr val="C00000"/>
                </a:solidFill>
                <a:effectLst/>
                <a:latin typeface="Söhne"/>
              </a:rPr>
              <a:t>, separated by a delimiter (like '|'). Fields hold individual pieces of information, such as patient name, ID, or test results. Fields are like words in a sentence</a:t>
            </a:r>
            <a:endParaRPr lang="en-CA" i="1" dirty="0">
              <a:solidFill>
                <a:srgbClr val="C00000"/>
              </a:solidFill>
            </a:endParaRPr>
          </a:p>
        </p:txBody>
      </p:sp>
      <p:sp>
        <p:nvSpPr>
          <p:cNvPr id="5" name="Footer Placeholder 4">
            <a:extLst>
              <a:ext uri="{FF2B5EF4-FFF2-40B4-BE49-F238E27FC236}">
                <a16:creationId xmlns:a16="http://schemas.microsoft.com/office/drawing/2014/main" id="{C258B84F-8B8F-D79C-6C59-B1AB509994AC}"/>
              </a:ext>
            </a:extLst>
          </p:cNvPr>
          <p:cNvSpPr>
            <a:spLocks noGrp="1"/>
          </p:cNvSpPr>
          <p:nvPr>
            <p:ph type="ftr" sz="quarter" idx="11"/>
          </p:nvPr>
        </p:nvSpPr>
        <p:spPr/>
        <p:txBody>
          <a:bodyPr/>
          <a:lstStyle/>
          <a:p>
            <a:r>
              <a:rPr lang="en-US"/>
              <a:t>Neel Majumder, MHI, CPHIMS-CA</a:t>
            </a:r>
            <a:endParaRPr lang="en-US" dirty="0"/>
          </a:p>
        </p:txBody>
      </p:sp>
      <p:sp>
        <p:nvSpPr>
          <p:cNvPr id="7" name="Slide Number Placeholder 6">
            <a:extLst>
              <a:ext uri="{FF2B5EF4-FFF2-40B4-BE49-F238E27FC236}">
                <a16:creationId xmlns:a16="http://schemas.microsoft.com/office/drawing/2014/main" id="{E2DC6C4C-2428-67B8-51AE-163DCB0F3BE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26</a:t>
            </a:fld>
            <a:endParaRPr lang="en-GB"/>
          </a:p>
        </p:txBody>
      </p:sp>
    </p:spTree>
    <p:custDataLst>
      <p:tags r:id="rId1"/>
    </p:custDataLst>
    <p:extLst>
      <p:ext uri="{BB962C8B-B14F-4D97-AF65-F5344CB8AC3E}">
        <p14:creationId xmlns:p14="http://schemas.microsoft.com/office/powerpoint/2010/main" val="4242222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0"/>
          <p:cNvSpPr txBox="1">
            <a:spLocks noGrp="1"/>
          </p:cNvSpPr>
          <p:nvPr>
            <p:ph type="title"/>
          </p:nvPr>
        </p:nvSpPr>
        <p:spPr>
          <a:xfrm>
            <a:off x="558275" y="440975"/>
            <a:ext cx="8014200" cy="64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a:t>Understanding HL7 Message Structure</a:t>
            </a:r>
            <a:endParaRPr sz="2520"/>
          </a:p>
        </p:txBody>
      </p:sp>
      <p:sp>
        <p:nvSpPr>
          <p:cNvPr id="670" name="Google Shape;670;p100"/>
          <p:cNvSpPr txBox="1">
            <a:spLocks noGrp="1"/>
          </p:cNvSpPr>
          <p:nvPr>
            <p:ph type="body" idx="4294967295"/>
          </p:nvPr>
        </p:nvSpPr>
        <p:spPr>
          <a:xfrm>
            <a:off x="4629150" y="1347621"/>
            <a:ext cx="4255125" cy="2939400"/>
          </a:xfrm>
          <a:prstGeom prst="rect">
            <a:avLst/>
          </a:prstGeom>
        </p:spPr>
        <p:txBody>
          <a:bodyPr spcFirstLastPara="1" wrap="square" lIns="91425" tIns="91425" rIns="91425" bIns="91425" anchor="t" anchorCtr="0">
            <a:noAutofit/>
          </a:bodyPr>
          <a:lstStyle/>
          <a:p>
            <a:pPr marL="285750" lvl="0" indent="-184150" algn="l" rtl="0">
              <a:lnSpc>
                <a:spcPct val="150000"/>
              </a:lnSpc>
              <a:spcBef>
                <a:spcPts val="0"/>
              </a:spcBef>
              <a:spcAft>
                <a:spcPts val="0"/>
              </a:spcAft>
              <a:buClr>
                <a:schemeClr val="accent1"/>
              </a:buClr>
              <a:buSzPts val="1100"/>
              <a:buFont typeface="Inter SemiBold"/>
              <a:buChar char="●"/>
            </a:pPr>
            <a:r>
              <a:rPr lang="en-GB" sz="1100" dirty="0">
                <a:solidFill>
                  <a:schemeClr val="dk1"/>
                </a:solidFill>
              </a:rPr>
              <a:t>An HL7 message is divided into</a:t>
            </a:r>
            <a:r>
              <a:rPr lang="en-GB" sz="1100" u="sng" dirty="0">
                <a:solidFill>
                  <a:schemeClr val="dk1"/>
                </a:solidFill>
              </a:rPr>
              <a:t> </a:t>
            </a:r>
            <a:r>
              <a:rPr lang="en-GB" sz="1100" b="1" u="sng" dirty="0">
                <a:solidFill>
                  <a:srgbClr val="FF0000"/>
                </a:solidFill>
              </a:rPr>
              <a:t>segments</a:t>
            </a:r>
            <a:r>
              <a:rPr lang="en-GB" sz="1100" dirty="0">
                <a:solidFill>
                  <a:schemeClr val="dk1"/>
                </a:solidFill>
              </a:rPr>
              <a:t>, each serving a specific purpose in the message.</a:t>
            </a:r>
            <a:r>
              <a:rPr lang="en-US" sz="1100" dirty="0">
                <a:solidFill>
                  <a:schemeClr val="dk1"/>
                </a:solidFill>
              </a:rPr>
              <a:t> Segments are the “sentences” of the message</a:t>
            </a:r>
            <a:endParaRPr sz="1100" dirty="0">
              <a:solidFill>
                <a:schemeClr val="dk1"/>
              </a:solidFill>
            </a:endParaRPr>
          </a:p>
          <a:p>
            <a:pPr marL="285750" lvl="0" indent="-184150" algn="l" rtl="0">
              <a:lnSpc>
                <a:spcPct val="150000"/>
              </a:lnSpc>
              <a:spcBef>
                <a:spcPts val="1000"/>
              </a:spcBef>
              <a:spcAft>
                <a:spcPts val="0"/>
              </a:spcAft>
              <a:buClr>
                <a:schemeClr val="accent1"/>
              </a:buClr>
              <a:buSzPts val="1100"/>
              <a:buFont typeface="Inter SemiBold"/>
              <a:buChar char="●"/>
            </a:pPr>
            <a:r>
              <a:rPr lang="en-GB" sz="1100" dirty="0">
                <a:solidFill>
                  <a:schemeClr val="dk1"/>
                </a:solidFill>
              </a:rPr>
              <a:t>Each segment is further divided into </a:t>
            </a:r>
            <a:r>
              <a:rPr lang="en-GB" sz="1100" b="1" u="sng" dirty="0">
                <a:solidFill>
                  <a:schemeClr val="dk1"/>
                </a:solidFill>
              </a:rPr>
              <a:t>fields</a:t>
            </a:r>
            <a:r>
              <a:rPr lang="en-GB" sz="1100" dirty="0">
                <a:solidFill>
                  <a:schemeClr val="dk1"/>
                </a:solidFill>
              </a:rPr>
              <a:t>, which contain the actual data or information.</a:t>
            </a:r>
            <a:endParaRPr sz="1100" dirty="0">
              <a:solidFill>
                <a:schemeClr val="dk1"/>
              </a:solidFill>
            </a:endParaRPr>
          </a:p>
          <a:p>
            <a:pPr marL="285750" lvl="0" indent="-184150" algn="l" rtl="0">
              <a:lnSpc>
                <a:spcPct val="150000"/>
              </a:lnSpc>
              <a:spcBef>
                <a:spcPts val="1000"/>
              </a:spcBef>
              <a:spcAft>
                <a:spcPts val="1000"/>
              </a:spcAft>
              <a:buClr>
                <a:schemeClr val="accent1"/>
              </a:buClr>
              <a:buSzPts val="1100"/>
              <a:buFont typeface="Inter SemiBold"/>
              <a:buChar char="●"/>
            </a:pPr>
            <a:r>
              <a:rPr lang="en-GB" sz="1100" dirty="0">
                <a:solidFill>
                  <a:schemeClr val="dk1"/>
                </a:solidFill>
              </a:rPr>
              <a:t>Fields are made up of components, subcomponents, and repeating fields, offering a high level of data granularity.</a:t>
            </a:r>
          </a:p>
          <a:p>
            <a:pPr marL="285750" indent="-184150">
              <a:lnSpc>
                <a:spcPct val="150000"/>
              </a:lnSpc>
              <a:spcBef>
                <a:spcPts val="1000"/>
              </a:spcBef>
              <a:spcAft>
                <a:spcPts val="1000"/>
              </a:spcAft>
              <a:buClr>
                <a:schemeClr val="accent1"/>
              </a:buClr>
              <a:buSzPts val="1100"/>
              <a:buFont typeface="Inter SemiBold"/>
              <a:buChar char="●"/>
            </a:pPr>
            <a:r>
              <a:rPr lang="en-US" sz="1100" dirty="0">
                <a:solidFill>
                  <a:schemeClr val="dk1"/>
                </a:solidFill>
              </a:rPr>
              <a:t>Fields are separated by delimiters (ASCII characters or XML tags). Fields may be optional, repeat, or both. Empty fields have place holders. Each field has a data type specification</a:t>
            </a:r>
          </a:p>
          <a:p>
            <a:pPr marL="285750" lvl="0" indent="-184150" algn="l" rtl="0">
              <a:lnSpc>
                <a:spcPct val="150000"/>
              </a:lnSpc>
              <a:spcBef>
                <a:spcPts val="1000"/>
              </a:spcBef>
              <a:spcAft>
                <a:spcPts val="1000"/>
              </a:spcAft>
              <a:buClr>
                <a:schemeClr val="accent1"/>
              </a:buClr>
              <a:buSzPts val="1100"/>
              <a:buFont typeface="Inter SemiBold"/>
              <a:buChar char="●"/>
            </a:pPr>
            <a:endParaRPr sz="1100" dirty="0">
              <a:solidFill>
                <a:schemeClr val="dk1"/>
              </a:solidFill>
            </a:endParaRPr>
          </a:p>
        </p:txBody>
      </p:sp>
      <p:pic>
        <p:nvPicPr>
          <p:cNvPr id="2" name="object 3">
            <a:extLst>
              <a:ext uri="{FF2B5EF4-FFF2-40B4-BE49-F238E27FC236}">
                <a16:creationId xmlns:a16="http://schemas.microsoft.com/office/drawing/2014/main" id="{BA0D0AF8-51B3-39AD-A998-245CF2B3AB98}"/>
              </a:ext>
            </a:extLst>
          </p:cNvPr>
          <p:cNvPicPr/>
          <p:nvPr/>
        </p:nvPicPr>
        <p:blipFill>
          <a:blip r:embed="rId4" cstate="print"/>
          <a:stretch>
            <a:fillRect/>
          </a:stretch>
        </p:blipFill>
        <p:spPr>
          <a:xfrm>
            <a:off x="233193" y="2639785"/>
            <a:ext cx="4255125" cy="959404"/>
          </a:xfrm>
          <a:prstGeom prst="rect">
            <a:avLst/>
          </a:prstGeom>
        </p:spPr>
      </p:pic>
      <p:sp>
        <p:nvSpPr>
          <p:cNvPr id="7" name="Left Bracket 6">
            <a:extLst>
              <a:ext uri="{FF2B5EF4-FFF2-40B4-BE49-F238E27FC236}">
                <a16:creationId xmlns:a16="http://schemas.microsoft.com/office/drawing/2014/main" id="{2F06C4D5-9DA3-4D21-A2D1-67CDD9A30C66}"/>
              </a:ext>
            </a:extLst>
          </p:cNvPr>
          <p:cNvSpPr/>
          <p:nvPr/>
        </p:nvSpPr>
        <p:spPr>
          <a:xfrm rot="16200000" flipH="1">
            <a:off x="2305688" y="2313853"/>
            <a:ext cx="68035" cy="447760"/>
          </a:xfrm>
          <a:prstGeom prst="leftBracket">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Double Bracket 8">
            <a:extLst>
              <a:ext uri="{FF2B5EF4-FFF2-40B4-BE49-F238E27FC236}">
                <a16:creationId xmlns:a16="http://schemas.microsoft.com/office/drawing/2014/main" id="{18FCB0BB-BBD5-7277-24CB-58881A830291}"/>
              </a:ext>
            </a:extLst>
          </p:cNvPr>
          <p:cNvSpPr/>
          <p:nvPr/>
        </p:nvSpPr>
        <p:spPr>
          <a:xfrm>
            <a:off x="163286" y="2571750"/>
            <a:ext cx="4408714" cy="244929"/>
          </a:xfrm>
          <a:prstGeom prst="bracketPair">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2" name="Straight Arrow Connector 11">
            <a:extLst>
              <a:ext uri="{FF2B5EF4-FFF2-40B4-BE49-F238E27FC236}">
                <a16:creationId xmlns:a16="http://schemas.microsoft.com/office/drawing/2014/main" id="{C69EAD57-008D-FFB4-5216-380A72908B11}"/>
              </a:ext>
            </a:extLst>
          </p:cNvPr>
          <p:cNvCxnSpPr>
            <a:cxnSpLocks/>
          </p:cNvCxnSpPr>
          <p:nvPr/>
        </p:nvCxnSpPr>
        <p:spPr>
          <a:xfrm flipH="1">
            <a:off x="2336261" y="2134369"/>
            <a:ext cx="660032" cy="29586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4" name="Connector: Curved 13">
            <a:extLst>
              <a:ext uri="{FF2B5EF4-FFF2-40B4-BE49-F238E27FC236}">
                <a16:creationId xmlns:a16="http://schemas.microsoft.com/office/drawing/2014/main" id="{EE10A5DB-E5AD-34C2-8A80-D721BB4113D0}"/>
              </a:ext>
            </a:extLst>
          </p:cNvPr>
          <p:cNvCxnSpPr>
            <a:cxnSpLocks/>
            <a:stCxn id="9" idx="1"/>
          </p:cNvCxnSpPr>
          <p:nvPr/>
        </p:nvCxnSpPr>
        <p:spPr>
          <a:xfrm rot="10800000" flipH="1">
            <a:off x="163285" y="1789243"/>
            <a:ext cx="1375935" cy="904973"/>
          </a:xfrm>
          <a:prstGeom prst="curvedConnector3">
            <a:avLst>
              <a:gd name="adj1" fmla="val -9494"/>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7AF42F8-2C9D-8F76-947A-D4B8FB08188C}"/>
              </a:ext>
            </a:extLst>
          </p:cNvPr>
          <p:cNvSpPr txBox="1"/>
          <p:nvPr/>
        </p:nvSpPr>
        <p:spPr>
          <a:xfrm>
            <a:off x="1544963" y="1626053"/>
            <a:ext cx="930728" cy="276999"/>
          </a:xfrm>
          <a:prstGeom prst="rect">
            <a:avLst/>
          </a:prstGeom>
          <a:noFill/>
        </p:spPr>
        <p:txBody>
          <a:bodyPr wrap="square" rtlCol="0">
            <a:spAutoFit/>
          </a:bodyPr>
          <a:lstStyle/>
          <a:p>
            <a:r>
              <a:rPr lang="en-US" sz="1200" i="1" dirty="0"/>
              <a:t>Segment</a:t>
            </a:r>
            <a:endParaRPr lang="en-CA" i="1" dirty="0"/>
          </a:p>
        </p:txBody>
      </p:sp>
      <p:sp>
        <p:nvSpPr>
          <p:cNvPr id="23" name="TextBox 22">
            <a:extLst>
              <a:ext uri="{FF2B5EF4-FFF2-40B4-BE49-F238E27FC236}">
                <a16:creationId xmlns:a16="http://schemas.microsoft.com/office/drawing/2014/main" id="{16040E45-2FA2-168B-B505-0CFB5C83C244}"/>
              </a:ext>
            </a:extLst>
          </p:cNvPr>
          <p:cNvSpPr txBox="1"/>
          <p:nvPr/>
        </p:nvSpPr>
        <p:spPr>
          <a:xfrm>
            <a:off x="2834282" y="1896751"/>
            <a:ext cx="605686" cy="276999"/>
          </a:xfrm>
          <a:prstGeom prst="rect">
            <a:avLst/>
          </a:prstGeom>
          <a:noFill/>
        </p:spPr>
        <p:txBody>
          <a:bodyPr wrap="square" rtlCol="0">
            <a:spAutoFit/>
          </a:bodyPr>
          <a:lstStyle/>
          <a:p>
            <a:r>
              <a:rPr lang="en-US" sz="1200" i="1" dirty="0"/>
              <a:t>Field</a:t>
            </a:r>
            <a:endParaRPr lang="en-CA" i="1" dirty="0"/>
          </a:p>
        </p:txBody>
      </p:sp>
      <p:sp>
        <p:nvSpPr>
          <p:cNvPr id="26" name="TextBox 25">
            <a:extLst>
              <a:ext uri="{FF2B5EF4-FFF2-40B4-BE49-F238E27FC236}">
                <a16:creationId xmlns:a16="http://schemas.microsoft.com/office/drawing/2014/main" id="{B7E219CF-AF2C-ABED-8BE3-0747DA1170D0}"/>
              </a:ext>
            </a:extLst>
          </p:cNvPr>
          <p:cNvSpPr txBox="1"/>
          <p:nvPr/>
        </p:nvSpPr>
        <p:spPr>
          <a:xfrm>
            <a:off x="1360129" y="3742429"/>
            <a:ext cx="2015028" cy="276999"/>
          </a:xfrm>
          <a:prstGeom prst="rect">
            <a:avLst/>
          </a:prstGeom>
          <a:noFill/>
        </p:spPr>
        <p:txBody>
          <a:bodyPr wrap="square" rtlCol="0">
            <a:spAutoFit/>
          </a:bodyPr>
          <a:lstStyle/>
          <a:p>
            <a:r>
              <a:rPr lang="en-US" sz="1200" dirty="0">
                <a:solidFill>
                  <a:srgbClr val="FF0000"/>
                </a:solidFill>
              </a:rPr>
              <a:t>Sample HL7 Message</a:t>
            </a:r>
            <a:endParaRPr lang="en-CA" sz="1200" dirty="0">
              <a:solidFill>
                <a:srgbClr val="FF0000"/>
              </a:solidFill>
            </a:endParaRPr>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pic>
        <p:nvPicPr>
          <p:cNvPr id="689" name="Google Shape;689;p102"/>
          <p:cNvPicPr preferRelativeResize="0"/>
          <p:nvPr/>
        </p:nvPicPr>
        <p:blipFill rotWithShape="1">
          <a:blip r:embed="rId4">
            <a:alphaModFix/>
          </a:blip>
          <a:srcRect t="4396" b="4387"/>
          <a:stretch/>
        </p:blipFill>
        <p:spPr>
          <a:xfrm>
            <a:off x="5384751" y="0"/>
            <a:ext cx="3759248" cy="5143500"/>
          </a:xfrm>
          <a:prstGeom prst="rect">
            <a:avLst/>
          </a:prstGeom>
          <a:noFill/>
          <a:ln>
            <a:noFill/>
          </a:ln>
        </p:spPr>
      </p:pic>
      <p:sp>
        <p:nvSpPr>
          <p:cNvPr id="690" name="Google Shape;690;p102"/>
          <p:cNvSpPr txBox="1">
            <a:spLocks noGrp="1"/>
          </p:cNvSpPr>
          <p:nvPr>
            <p:ph type="title"/>
          </p:nvPr>
        </p:nvSpPr>
        <p:spPr>
          <a:xfrm>
            <a:off x="457200" y="440975"/>
            <a:ext cx="4574700" cy="921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a:t>Reading an HL7 Message</a:t>
            </a:r>
            <a:endParaRPr sz="2520"/>
          </a:p>
        </p:txBody>
      </p:sp>
      <p:sp>
        <p:nvSpPr>
          <p:cNvPr id="691" name="Google Shape;691;p102"/>
          <p:cNvSpPr txBox="1">
            <a:spLocks noGrp="1"/>
          </p:cNvSpPr>
          <p:nvPr>
            <p:ph type="body" idx="4294967295"/>
          </p:nvPr>
        </p:nvSpPr>
        <p:spPr>
          <a:xfrm>
            <a:off x="255181" y="1880256"/>
            <a:ext cx="4776719" cy="2649300"/>
          </a:xfrm>
          <a:prstGeom prst="rect">
            <a:avLst/>
          </a:prstGeom>
        </p:spPr>
        <p:txBody>
          <a:bodyPr spcFirstLastPara="1" wrap="square" lIns="91425" tIns="91425" rIns="91425" bIns="91425" anchor="t" anchorCtr="0">
            <a:noAutofit/>
          </a:bodyPr>
          <a:lstStyle/>
          <a:p>
            <a:pPr marL="400050" lvl="0" indent="-241300" algn="l" rtl="0">
              <a:lnSpc>
                <a:spcPct val="150000"/>
              </a:lnSpc>
              <a:spcBef>
                <a:spcPts val="0"/>
              </a:spcBef>
              <a:spcAft>
                <a:spcPts val="0"/>
              </a:spcAft>
              <a:buClr>
                <a:schemeClr val="accent1"/>
              </a:buClr>
              <a:buSzPts val="1100"/>
              <a:buFont typeface="Inter SemiBold"/>
              <a:buChar char="●"/>
            </a:pPr>
            <a:r>
              <a:rPr lang="en-GB" sz="1100" dirty="0">
                <a:solidFill>
                  <a:schemeClr val="dk1"/>
                </a:solidFill>
              </a:rPr>
              <a:t>The message begins with a header that contains metadata and control information.</a:t>
            </a:r>
            <a:endParaRPr sz="1100" dirty="0">
              <a:solidFill>
                <a:schemeClr val="dk1"/>
              </a:solidFill>
            </a:endParaRPr>
          </a:p>
          <a:p>
            <a:pPr marL="400050" lvl="0" indent="-241300" algn="l" rtl="0">
              <a:lnSpc>
                <a:spcPct val="150000"/>
              </a:lnSpc>
              <a:spcBef>
                <a:spcPts val="1000"/>
              </a:spcBef>
              <a:spcAft>
                <a:spcPts val="0"/>
              </a:spcAft>
              <a:buClr>
                <a:schemeClr val="accent1"/>
              </a:buClr>
              <a:buSzPts val="1100"/>
              <a:buFont typeface="Inter SemiBold"/>
              <a:buChar char="●"/>
            </a:pPr>
            <a:r>
              <a:rPr lang="en-GB" sz="1100" dirty="0">
                <a:solidFill>
                  <a:schemeClr val="dk1"/>
                </a:solidFill>
              </a:rPr>
              <a:t>Each segment within the message serves a specific purpose, such as patient identification or diagnostic information.</a:t>
            </a:r>
            <a:endParaRPr sz="1100" dirty="0">
              <a:solidFill>
                <a:schemeClr val="dk1"/>
              </a:solidFill>
            </a:endParaRPr>
          </a:p>
          <a:p>
            <a:pPr marL="400050" lvl="0" indent="-241300" algn="l" rtl="0">
              <a:lnSpc>
                <a:spcPct val="150000"/>
              </a:lnSpc>
              <a:spcBef>
                <a:spcPts val="1000"/>
              </a:spcBef>
              <a:spcAft>
                <a:spcPts val="0"/>
              </a:spcAft>
              <a:buClr>
                <a:schemeClr val="accent1"/>
              </a:buClr>
              <a:buSzPts val="1100"/>
              <a:buFont typeface="Inter SemiBold"/>
              <a:buChar char="●"/>
            </a:pPr>
            <a:r>
              <a:rPr lang="en-GB" sz="1100" dirty="0">
                <a:solidFill>
                  <a:schemeClr val="dk1"/>
                </a:solidFill>
              </a:rPr>
              <a:t>Segments are made up of one or more fields, each carrying a different data element.</a:t>
            </a:r>
            <a:endParaRPr sz="1100" dirty="0">
              <a:solidFill>
                <a:schemeClr val="dk1"/>
              </a:solidFill>
            </a:endParaRPr>
          </a:p>
          <a:p>
            <a:pPr marL="400050" lvl="0" indent="-241300" algn="l" rtl="0">
              <a:lnSpc>
                <a:spcPct val="150000"/>
              </a:lnSpc>
              <a:spcBef>
                <a:spcPts val="1000"/>
              </a:spcBef>
              <a:spcAft>
                <a:spcPts val="1000"/>
              </a:spcAft>
              <a:buClr>
                <a:schemeClr val="accent1"/>
              </a:buClr>
              <a:buSzPts val="1100"/>
              <a:buFont typeface="Inter SemiBold"/>
              <a:buChar char="●"/>
            </a:pPr>
            <a:r>
              <a:rPr lang="en-GB" sz="1100" dirty="0">
                <a:solidFill>
                  <a:schemeClr val="dk1"/>
                </a:solidFill>
              </a:rPr>
              <a:t>Fields are further divided into components, subcomponents, and repeating fields, providing a high level of data granularity.</a:t>
            </a:r>
            <a:endParaRPr sz="1100" dirty="0">
              <a:solidFill>
                <a:schemeClr val="dk1"/>
              </a:solidFill>
            </a:endParaRPr>
          </a:p>
        </p:txBody>
      </p:sp>
      <p:sp>
        <p:nvSpPr>
          <p:cNvPr id="692" name="Google Shape;692;p102"/>
          <p:cNvSpPr txBox="1">
            <a:spLocks noGrp="1"/>
          </p:cNvSpPr>
          <p:nvPr>
            <p:ph type="subTitle" idx="1"/>
          </p:nvPr>
        </p:nvSpPr>
        <p:spPr>
          <a:xfrm>
            <a:off x="457200" y="1251678"/>
            <a:ext cx="50247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GB" sz="1400"/>
              <a:t>Key Elements of an HL7 Message</a:t>
            </a:r>
            <a:endParaRPr sz="1400"/>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700" name="Google Shape;700;p103" descr="1"/>
          <p:cNvSpPr txBox="1">
            <a:spLocks noGrp="1"/>
          </p:cNvSpPr>
          <p:nvPr>
            <p:ph type="body" idx="1"/>
          </p:nvPr>
        </p:nvSpPr>
        <p:spPr>
          <a:prstGeom prst="rect">
            <a:avLst/>
          </a:prstGeom>
          <a:noFill/>
          <a:ln>
            <a:noFill/>
          </a:ln>
        </p:spPr>
        <p:txBody>
          <a:bodyPr spcFirstLastPara="1" wrap="square" lIns="182875" tIns="91425" rIns="182875" bIns="91425" anchor="t" anchorCtr="0">
            <a:noAutofit/>
          </a:bodyPr>
          <a:lstStyle/>
          <a:p>
            <a:pPr marL="0" lvl="0" indent="0" algn="just" rtl="0">
              <a:lnSpc>
                <a:spcPct val="105000"/>
              </a:lnSpc>
              <a:spcBef>
                <a:spcPts val="0"/>
              </a:spcBef>
              <a:spcAft>
                <a:spcPts val="1000"/>
              </a:spcAft>
              <a:buSzPts val="1018"/>
              <a:buNone/>
            </a:pPr>
            <a:r>
              <a:rPr lang="en-GB" dirty="0"/>
              <a:t>ADT (Admit, Discharge, Transfer) messages for patient registration and movement tracking.</a:t>
            </a:r>
            <a:endParaRPr sz="1400" dirty="0"/>
          </a:p>
        </p:txBody>
      </p:sp>
      <p:sp>
        <p:nvSpPr>
          <p:cNvPr id="698" name="Google Shape;698;p103" descr="2"/>
          <p:cNvSpPr txBox="1">
            <a:spLocks noGrp="1"/>
          </p:cNvSpPr>
          <p:nvPr>
            <p:ph type="body" idx="2"/>
          </p:nvPr>
        </p:nvSpPr>
        <p:spPr>
          <a:prstGeom prst="rect">
            <a:avLst/>
          </a:prstGeom>
        </p:spPr>
        <p:txBody>
          <a:bodyPr spcFirstLastPara="1" wrap="square" lIns="137150" tIns="91425" rIns="137150" bIns="91425" anchor="t" anchorCtr="0">
            <a:noAutofit/>
          </a:bodyPr>
          <a:lstStyle/>
          <a:p>
            <a:pPr marL="0" lvl="0" indent="0" algn="l" rtl="0">
              <a:lnSpc>
                <a:spcPct val="105000"/>
              </a:lnSpc>
              <a:spcBef>
                <a:spcPts val="0"/>
              </a:spcBef>
              <a:spcAft>
                <a:spcPts val="1000"/>
              </a:spcAft>
              <a:buNone/>
            </a:pPr>
            <a:r>
              <a:rPr lang="en-GB" dirty="0"/>
              <a:t>ORM (Order) messages for requesting services such as lab tests, and procedures.</a:t>
            </a:r>
            <a:endParaRPr dirty="0"/>
          </a:p>
        </p:txBody>
      </p:sp>
      <p:sp>
        <p:nvSpPr>
          <p:cNvPr id="697" name="Google Shape;697;p103" descr="3"/>
          <p:cNvSpPr txBox="1">
            <a:spLocks noGrp="1"/>
          </p:cNvSpPr>
          <p:nvPr>
            <p:ph type="body" idx="3"/>
          </p:nvPr>
        </p:nvSpPr>
        <p:spPr>
          <a:prstGeom prst="rect">
            <a:avLst/>
          </a:prstGeom>
        </p:spPr>
        <p:txBody>
          <a:bodyPr spcFirstLastPara="1" wrap="square" lIns="137150" tIns="91425" rIns="137150" bIns="91425" anchor="t" anchorCtr="0">
            <a:noAutofit/>
          </a:bodyPr>
          <a:lstStyle/>
          <a:p>
            <a:pPr marL="0" lvl="0" indent="0" algn="just" rtl="0">
              <a:lnSpc>
                <a:spcPct val="105000"/>
              </a:lnSpc>
              <a:spcBef>
                <a:spcPts val="0"/>
              </a:spcBef>
              <a:spcAft>
                <a:spcPts val="1000"/>
              </a:spcAft>
              <a:buNone/>
            </a:pPr>
            <a:r>
              <a:rPr lang="en-GB" dirty="0"/>
              <a:t>ORU (Observation Result) messages for communicating clinical observations and results.</a:t>
            </a:r>
            <a:endParaRPr dirty="0"/>
          </a:p>
        </p:txBody>
      </p:sp>
      <p:sp>
        <p:nvSpPr>
          <p:cNvPr id="699" name="Google Shape;699;p103"/>
          <p:cNvSpPr txBox="1">
            <a:spLocks noGrp="1"/>
          </p:cNvSpPr>
          <p:nvPr>
            <p:ph type="title"/>
          </p:nvPr>
        </p:nvSpPr>
        <p:spPr>
          <a:xfrm>
            <a:off x="684028" y="664764"/>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dirty="0"/>
              <a:t>Common Message Types</a:t>
            </a:r>
            <a:endParaRPr sz="2520" dirty="0"/>
          </a:p>
        </p:txBody>
      </p:sp>
      <p:cxnSp>
        <p:nvCxnSpPr>
          <p:cNvPr id="701" name="Google Shape;701;p103"/>
          <p:cNvCxnSpPr/>
          <p:nvPr/>
        </p:nvCxnSpPr>
        <p:spPr>
          <a:xfrm>
            <a:off x="4572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702" name="Google Shape;702;p103"/>
          <p:cNvCxnSpPr/>
          <p:nvPr/>
        </p:nvCxnSpPr>
        <p:spPr>
          <a:xfrm>
            <a:off x="32370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703" name="Google Shape;703;p103"/>
          <p:cNvCxnSpPr/>
          <p:nvPr/>
        </p:nvCxnSpPr>
        <p:spPr>
          <a:xfrm>
            <a:off x="6016800" y="1599075"/>
            <a:ext cx="0" cy="2199900"/>
          </a:xfrm>
          <a:prstGeom prst="straightConnector1">
            <a:avLst/>
          </a:prstGeom>
          <a:noFill/>
          <a:ln w="19050" cap="flat" cmpd="sng">
            <a:solidFill>
              <a:schemeClr val="accent1"/>
            </a:solidFill>
            <a:prstDash val="solid"/>
            <a:round/>
            <a:headEnd type="none" w="med" len="med"/>
            <a:tailEnd type="none" w="med" len="med"/>
          </a:ln>
        </p:spPr>
      </p:cxn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32D4-09A6-E80F-930C-4888715EF014}"/>
              </a:ext>
            </a:extLst>
          </p:cNvPr>
          <p:cNvSpPr>
            <a:spLocks noGrp="1"/>
          </p:cNvSpPr>
          <p:nvPr>
            <p:ph type="title"/>
          </p:nvPr>
        </p:nvSpPr>
        <p:spPr>
          <a:xfrm>
            <a:off x="742777" y="3241318"/>
            <a:ext cx="7559186" cy="1124712"/>
          </a:xfrm>
        </p:spPr>
        <p:txBody>
          <a:bodyPr>
            <a:normAutofit fontScale="90000"/>
          </a:bodyPr>
          <a:lstStyle/>
          <a:p>
            <a:r>
              <a:rPr lang="en-US" dirty="0"/>
              <a:t>Lecture 1: </a:t>
            </a:r>
            <a:r>
              <a:rPr lang="en-CA" dirty="0"/>
              <a:t>Introduction to Healthcare Interoperability</a:t>
            </a:r>
            <a:br>
              <a:rPr lang="en-CA" dirty="0"/>
            </a:br>
            <a:endParaRPr lang="en-CA" dirty="0"/>
          </a:p>
        </p:txBody>
      </p:sp>
      <p:sp>
        <p:nvSpPr>
          <p:cNvPr id="3" name="Footer Placeholder 2">
            <a:extLst>
              <a:ext uri="{FF2B5EF4-FFF2-40B4-BE49-F238E27FC236}">
                <a16:creationId xmlns:a16="http://schemas.microsoft.com/office/drawing/2014/main" id="{4E82FFCF-77BD-394D-DAE2-303B94F3B39E}"/>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DDCEA809-3FF9-33B2-2FB7-E83F1F89AC4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3</a:t>
            </a:fld>
            <a:endParaRPr lang="en-GB"/>
          </a:p>
        </p:txBody>
      </p:sp>
    </p:spTree>
    <p:custDataLst>
      <p:tags r:id="rId1"/>
    </p:custDataLst>
    <p:extLst>
      <p:ext uri="{BB962C8B-B14F-4D97-AF65-F5344CB8AC3E}">
        <p14:creationId xmlns:p14="http://schemas.microsoft.com/office/powerpoint/2010/main" val="3986520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7999" y="455531"/>
            <a:ext cx="8088993" cy="453009"/>
          </a:xfrm>
          <a:prstGeom prst="rect">
            <a:avLst/>
          </a:prstGeom>
        </p:spPr>
        <p:txBody>
          <a:bodyPr spcFirstLastPara="1" vert="horz" wrap="square" lIns="0" tIns="16828" rIns="0" bIns="0" rtlCol="0" anchor="ctr" anchorCtr="0">
            <a:spAutoFit/>
          </a:bodyPr>
          <a:lstStyle/>
          <a:p>
            <a:pPr marL="6350" marR="2540">
              <a:lnSpc>
                <a:spcPts val="3265"/>
              </a:lnSpc>
              <a:spcBef>
                <a:spcPts val="133"/>
              </a:spcBef>
            </a:pPr>
            <a:r>
              <a:rPr sz="2000" kern="1200" cap="all" spc="75" dirty="0">
                <a:solidFill>
                  <a:schemeClr val="tx1">
                    <a:lumMod val="95000"/>
                    <a:lumOff val="5000"/>
                  </a:schemeClr>
                </a:solidFill>
                <a:latin typeface="Hanken Grotesk"/>
              </a:rPr>
              <a:t>HL7 Version 2 - Commonly used Message Segments</a:t>
            </a:r>
          </a:p>
        </p:txBody>
      </p:sp>
      <p:pic>
        <p:nvPicPr>
          <p:cNvPr id="3" name="object 3"/>
          <p:cNvPicPr/>
          <p:nvPr/>
        </p:nvPicPr>
        <p:blipFill>
          <a:blip r:embed="rId3" cstate="print"/>
          <a:stretch>
            <a:fillRect/>
          </a:stretch>
        </p:blipFill>
        <p:spPr>
          <a:xfrm>
            <a:off x="762000" y="1367243"/>
            <a:ext cx="76200" cy="76200"/>
          </a:xfrm>
          <a:prstGeom prst="rect">
            <a:avLst/>
          </a:prstGeom>
        </p:spPr>
      </p:pic>
      <p:sp>
        <p:nvSpPr>
          <p:cNvPr id="4" name="object 4"/>
          <p:cNvSpPr txBox="1"/>
          <p:nvPr/>
        </p:nvSpPr>
        <p:spPr>
          <a:xfrm>
            <a:off x="939751" y="1221209"/>
            <a:ext cx="5293360" cy="3701013"/>
          </a:xfrm>
          <a:prstGeom prst="rect">
            <a:avLst/>
          </a:prstGeom>
        </p:spPr>
        <p:txBody>
          <a:bodyPr vert="horz" wrap="square" lIns="0" tIns="20320" rIns="0" bIns="0" rtlCol="0">
            <a:spAutoFit/>
          </a:bodyPr>
          <a:lstStyle/>
          <a:p>
            <a:pPr marL="6350" marR="3321050">
              <a:lnSpc>
                <a:spcPts val="2360"/>
              </a:lnSpc>
              <a:spcBef>
                <a:spcPts val="160"/>
              </a:spcBef>
            </a:pPr>
            <a:r>
              <a:rPr sz="1800" b="1" spc="-20" dirty="0">
                <a:solidFill>
                  <a:srgbClr val="1375C4"/>
                </a:solidFill>
              </a:rPr>
              <a:t>DG1</a:t>
            </a:r>
            <a:r>
              <a:rPr sz="1800" b="1" spc="-110" dirty="0">
                <a:solidFill>
                  <a:srgbClr val="1375C4"/>
                </a:solidFill>
              </a:rPr>
              <a:t> </a:t>
            </a:r>
            <a:r>
              <a:rPr sz="1800" b="1" spc="-93" dirty="0">
                <a:solidFill>
                  <a:srgbClr val="1375C4"/>
                </a:solidFill>
              </a:rPr>
              <a:t>–</a:t>
            </a:r>
            <a:r>
              <a:rPr sz="1800" b="1" spc="-78" dirty="0">
                <a:solidFill>
                  <a:srgbClr val="1375C4"/>
                </a:solidFill>
              </a:rPr>
              <a:t> </a:t>
            </a:r>
            <a:r>
              <a:rPr sz="1800" b="1" spc="-70" dirty="0">
                <a:solidFill>
                  <a:srgbClr val="1375C4"/>
                </a:solidFill>
              </a:rPr>
              <a:t>Diagnosis </a:t>
            </a:r>
            <a:r>
              <a:rPr sz="1800" b="1" spc="-60" dirty="0">
                <a:solidFill>
                  <a:srgbClr val="1375C4"/>
                </a:solidFill>
              </a:rPr>
              <a:t>EVN</a:t>
            </a:r>
            <a:r>
              <a:rPr sz="1800" b="1" spc="-73" dirty="0">
                <a:solidFill>
                  <a:srgbClr val="1375C4"/>
                </a:solidFill>
              </a:rPr>
              <a:t> </a:t>
            </a:r>
            <a:r>
              <a:rPr sz="1800" b="1" spc="-93" dirty="0">
                <a:solidFill>
                  <a:srgbClr val="1375C4"/>
                </a:solidFill>
              </a:rPr>
              <a:t>–</a:t>
            </a:r>
            <a:r>
              <a:rPr sz="1800" b="1" spc="-70" dirty="0">
                <a:solidFill>
                  <a:srgbClr val="1375C4"/>
                </a:solidFill>
              </a:rPr>
              <a:t> </a:t>
            </a:r>
            <a:r>
              <a:rPr sz="1800" b="1" spc="-78" dirty="0">
                <a:solidFill>
                  <a:srgbClr val="1375C4"/>
                </a:solidFill>
              </a:rPr>
              <a:t>Event</a:t>
            </a:r>
            <a:r>
              <a:rPr sz="1800" b="1" spc="-73" dirty="0">
                <a:solidFill>
                  <a:srgbClr val="1375C4"/>
                </a:solidFill>
              </a:rPr>
              <a:t> </a:t>
            </a:r>
            <a:r>
              <a:rPr sz="1800" b="1" spc="-40" dirty="0">
                <a:solidFill>
                  <a:srgbClr val="1375C4"/>
                </a:solidFill>
              </a:rPr>
              <a:t>type </a:t>
            </a:r>
            <a:r>
              <a:rPr sz="1800" b="1" spc="-20" dirty="0">
                <a:solidFill>
                  <a:srgbClr val="1375C4"/>
                </a:solidFill>
              </a:rPr>
              <a:t>GT1</a:t>
            </a:r>
            <a:r>
              <a:rPr sz="1800" b="1" spc="-110" dirty="0">
                <a:solidFill>
                  <a:srgbClr val="1375C4"/>
                </a:solidFill>
              </a:rPr>
              <a:t> </a:t>
            </a:r>
            <a:r>
              <a:rPr sz="1800" b="1" spc="-93" dirty="0">
                <a:solidFill>
                  <a:srgbClr val="1375C4"/>
                </a:solidFill>
              </a:rPr>
              <a:t>–</a:t>
            </a:r>
            <a:r>
              <a:rPr sz="1800" b="1" spc="-78" dirty="0">
                <a:solidFill>
                  <a:srgbClr val="1375C4"/>
                </a:solidFill>
              </a:rPr>
              <a:t> </a:t>
            </a:r>
            <a:r>
              <a:rPr sz="1800" b="1" spc="-5" dirty="0">
                <a:solidFill>
                  <a:srgbClr val="1375C4"/>
                </a:solidFill>
              </a:rPr>
              <a:t>Guarantor </a:t>
            </a:r>
            <a:r>
              <a:rPr sz="1800" b="1" dirty="0">
                <a:solidFill>
                  <a:srgbClr val="1375C4"/>
                </a:solidFill>
              </a:rPr>
              <a:t>IN1</a:t>
            </a:r>
            <a:r>
              <a:rPr sz="1800" b="1" spc="-48" dirty="0">
                <a:solidFill>
                  <a:srgbClr val="1375C4"/>
                </a:solidFill>
              </a:rPr>
              <a:t> </a:t>
            </a:r>
            <a:r>
              <a:rPr sz="1800" b="1" spc="-93" dirty="0">
                <a:solidFill>
                  <a:srgbClr val="1375C4"/>
                </a:solidFill>
              </a:rPr>
              <a:t>–</a:t>
            </a:r>
            <a:r>
              <a:rPr sz="1800" b="1" spc="-48" dirty="0">
                <a:solidFill>
                  <a:srgbClr val="1375C4"/>
                </a:solidFill>
              </a:rPr>
              <a:t> </a:t>
            </a:r>
            <a:r>
              <a:rPr sz="1800" b="1" spc="-28" dirty="0">
                <a:solidFill>
                  <a:srgbClr val="1375C4"/>
                </a:solidFill>
              </a:rPr>
              <a:t>Insurance</a:t>
            </a:r>
            <a:endParaRPr sz="1800" dirty="0"/>
          </a:p>
          <a:p>
            <a:pPr marL="6350">
              <a:lnSpc>
                <a:spcPts val="2280"/>
              </a:lnSpc>
            </a:pPr>
            <a:r>
              <a:rPr sz="1800" b="1" spc="-48" dirty="0">
                <a:solidFill>
                  <a:srgbClr val="1375C4"/>
                </a:solidFill>
              </a:rPr>
              <a:t>MSH</a:t>
            </a:r>
            <a:r>
              <a:rPr sz="1800" b="1" spc="-70" dirty="0">
                <a:solidFill>
                  <a:srgbClr val="1375C4"/>
                </a:solidFill>
              </a:rPr>
              <a:t> </a:t>
            </a:r>
            <a:r>
              <a:rPr sz="1800" b="1" spc="-93" dirty="0">
                <a:solidFill>
                  <a:srgbClr val="1375C4"/>
                </a:solidFill>
              </a:rPr>
              <a:t>–</a:t>
            </a:r>
            <a:r>
              <a:rPr sz="1800" b="1" spc="-68" dirty="0">
                <a:solidFill>
                  <a:srgbClr val="1375C4"/>
                </a:solidFill>
              </a:rPr>
              <a:t> </a:t>
            </a:r>
            <a:r>
              <a:rPr sz="1800" b="1" spc="-123" dirty="0">
                <a:solidFill>
                  <a:srgbClr val="1375C4"/>
                </a:solidFill>
              </a:rPr>
              <a:t>Message</a:t>
            </a:r>
            <a:r>
              <a:rPr sz="1800" b="1" spc="-68" dirty="0">
                <a:solidFill>
                  <a:srgbClr val="1375C4"/>
                </a:solidFill>
              </a:rPr>
              <a:t> </a:t>
            </a:r>
            <a:r>
              <a:rPr sz="1800" b="1" spc="-5" dirty="0">
                <a:solidFill>
                  <a:srgbClr val="1375C4"/>
                </a:solidFill>
              </a:rPr>
              <a:t>header</a:t>
            </a:r>
            <a:endParaRPr sz="1800" dirty="0"/>
          </a:p>
          <a:p>
            <a:pPr marL="6350" marR="1139190">
              <a:lnSpc>
                <a:spcPts val="2365"/>
              </a:lnSpc>
              <a:spcBef>
                <a:spcPts val="90"/>
              </a:spcBef>
            </a:pPr>
            <a:r>
              <a:rPr sz="1800" b="1" dirty="0">
                <a:solidFill>
                  <a:srgbClr val="1375C4"/>
                </a:solidFill>
              </a:rPr>
              <a:t>NK1</a:t>
            </a:r>
            <a:r>
              <a:rPr sz="1800" b="1" spc="-85" dirty="0">
                <a:solidFill>
                  <a:srgbClr val="1375C4"/>
                </a:solidFill>
              </a:rPr>
              <a:t> </a:t>
            </a:r>
            <a:r>
              <a:rPr sz="1800" b="1" spc="-93" dirty="0">
                <a:solidFill>
                  <a:srgbClr val="1375C4"/>
                </a:solidFill>
              </a:rPr>
              <a:t>–</a:t>
            </a:r>
            <a:r>
              <a:rPr sz="1800" b="1" spc="-78" dirty="0">
                <a:solidFill>
                  <a:srgbClr val="1375C4"/>
                </a:solidFill>
              </a:rPr>
              <a:t> </a:t>
            </a:r>
            <a:r>
              <a:rPr sz="1800" b="1" spc="-33" dirty="0">
                <a:solidFill>
                  <a:srgbClr val="1375C4"/>
                </a:solidFill>
              </a:rPr>
              <a:t>Next</a:t>
            </a:r>
            <a:r>
              <a:rPr sz="1800" b="1" spc="-80" dirty="0">
                <a:solidFill>
                  <a:srgbClr val="1375C4"/>
                </a:solidFill>
              </a:rPr>
              <a:t> </a:t>
            </a:r>
            <a:r>
              <a:rPr sz="1800" b="1" spc="-63" dirty="0">
                <a:solidFill>
                  <a:srgbClr val="1375C4"/>
                </a:solidFill>
              </a:rPr>
              <a:t>of</a:t>
            </a:r>
            <a:r>
              <a:rPr sz="1800" b="1" spc="-78" dirty="0">
                <a:solidFill>
                  <a:srgbClr val="1375C4"/>
                </a:solidFill>
              </a:rPr>
              <a:t> </a:t>
            </a:r>
            <a:r>
              <a:rPr sz="1800" b="1" spc="-60" dirty="0">
                <a:solidFill>
                  <a:srgbClr val="1375C4"/>
                </a:solidFill>
              </a:rPr>
              <a:t>kin/associated</a:t>
            </a:r>
            <a:r>
              <a:rPr sz="1800" b="1" spc="-80" dirty="0">
                <a:solidFill>
                  <a:srgbClr val="1375C4"/>
                </a:solidFill>
              </a:rPr>
              <a:t> </a:t>
            </a:r>
            <a:r>
              <a:rPr sz="1800" b="1" spc="-43" dirty="0">
                <a:solidFill>
                  <a:srgbClr val="1375C4"/>
                </a:solidFill>
              </a:rPr>
              <a:t>parties </a:t>
            </a:r>
            <a:r>
              <a:rPr sz="1800" b="1" spc="-78" dirty="0">
                <a:solidFill>
                  <a:srgbClr val="1375C4"/>
                </a:solidFill>
              </a:rPr>
              <a:t>NTE</a:t>
            </a:r>
            <a:r>
              <a:rPr sz="1800" b="1" spc="-70" dirty="0">
                <a:solidFill>
                  <a:srgbClr val="1375C4"/>
                </a:solidFill>
              </a:rPr>
              <a:t> </a:t>
            </a:r>
            <a:r>
              <a:rPr sz="1800" b="1" spc="-93" dirty="0">
                <a:solidFill>
                  <a:srgbClr val="1375C4"/>
                </a:solidFill>
              </a:rPr>
              <a:t>–</a:t>
            </a:r>
            <a:r>
              <a:rPr sz="1800" b="1" spc="-68" dirty="0">
                <a:solidFill>
                  <a:srgbClr val="1375C4"/>
                </a:solidFill>
              </a:rPr>
              <a:t> </a:t>
            </a:r>
            <a:r>
              <a:rPr sz="1800" b="1" spc="-85" dirty="0">
                <a:solidFill>
                  <a:srgbClr val="1375C4"/>
                </a:solidFill>
              </a:rPr>
              <a:t>Notes</a:t>
            </a:r>
            <a:r>
              <a:rPr sz="1800" b="1" spc="-68" dirty="0">
                <a:solidFill>
                  <a:srgbClr val="1375C4"/>
                </a:solidFill>
              </a:rPr>
              <a:t> </a:t>
            </a:r>
            <a:r>
              <a:rPr sz="1800" b="1" spc="-88" dirty="0">
                <a:solidFill>
                  <a:srgbClr val="1375C4"/>
                </a:solidFill>
              </a:rPr>
              <a:t>and</a:t>
            </a:r>
            <a:r>
              <a:rPr sz="1800" b="1" spc="-68" dirty="0">
                <a:solidFill>
                  <a:srgbClr val="1375C4"/>
                </a:solidFill>
              </a:rPr>
              <a:t> </a:t>
            </a:r>
            <a:r>
              <a:rPr sz="1800" b="1" spc="-30" dirty="0">
                <a:solidFill>
                  <a:srgbClr val="1375C4"/>
                </a:solidFill>
              </a:rPr>
              <a:t>comments</a:t>
            </a:r>
            <a:endParaRPr sz="1800" dirty="0"/>
          </a:p>
          <a:p>
            <a:pPr marL="6350">
              <a:lnSpc>
                <a:spcPts val="2268"/>
              </a:lnSpc>
            </a:pPr>
            <a:r>
              <a:rPr sz="1800" b="1" spc="-168" dirty="0">
                <a:solidFill>
                  <a:srgbClr val="1375C4"/>
                </a:solidFill>
              </a:rPr>
              <a:t>OBR</a:t>
            </a:r>
            <a:r>
              <a:rPr sz="1800" b="1" spc="-68" dirty="0">
                <a:solidFill>
                  <a:srgbClr val="1375C4"/>
                </a:solidFill>
              </a:rPr>
              <a:t> </a:t>
            </a:r>
            <a:r>
              <a:rPr sz="1800" b="1" spc="-93" dirty="0">
                <a:solidFill>
                  <a:srgbClr val="1375C4"/>
                </a:solidFill>
              </a:rPr>
              <a:t>–</a:t>
            </a:r>
            <a:r>
              <a:rPr sz="1800" b="1" spc="-68" dirty="0">
                <a:solidFill>
                  <a:srgbClr val="1375C4"/>
                </a:solidFill>
              </a:rPr>
              <a:t> </a:t>
            </a:r>
            <a:r>
              <a:rPr sz="1800" b="1" spc="-83" dirty="0">
                <a:solidFill>
                  <a:srgbClr val="1375C4"/>
                </a:solidFill>
              </a:rPr>
              <a:t>Observation</a:t>
            </a:r>
            <a:r>
              <a:rPr sz="1800" b="1" spc="-65" dirty="0">
                <a:solidFill>
                  <a:srgbClr val="1375C4"/>
                </a:solidFill>
              </a:rPr>
              <a:t> </a:t>
            </a:r>
            <a:r>
              <a:rPr sz="1800" b="1" spc="-5" dirty="0">
                <a:solidFill>
                  <a:srgbClr val="1375C4"/>
                </a:solidFill>
              </a:rPr>
              <a:t>request</a:t>
            </a:r>
            <a:endParaRPr sz="1800" dirty="0"/>
          </a:p>
          <a:p>
            <a:pPr marL="6350" marR="2419985">
              <a:lnSpc>
                <a:spcPts val="2365"/>
              </a:lnSpc>
              <a:spcBef>
                <a:spcPts val="90"/>
              </a:spcBef>
            </a:pPr>
            <a:r>
              <a:rPr sz="1800" b="1" spc="-108" dirty="0">
                <a:solidFill>
                  <a:srgbClr val="1375C4"/>
                </a:solidFill>
              </a:rPr>
              <a:t>OBX</a:t>
            </a:r>
            <a:r>
              <a:rPr sz="1800" b="1" spc="-65" dirty="0">
                <a:solidFill>
                  <a:srgbClr val="1375C4"/>
                </a:solidFill>
              </a:rPr>
              <a:t> </a:t>
            </a:r>
            <a:r>
              <a:rPr sz="1800" b="1" spc="-93" dirty="0">
                <a:solidFill>
                  <a:srgbClr val="1375C4"/>
                </a:solidFill>
              </a:rPr>
              <a:t>–</a:t>
            </a:r>
            <a:r>
              <a:rPr sz="1800" b="1" spc="-63" dirty="0">
                <a:solidFill>
                  <a:srgbClr val="1375C4"/>
                </a:solidFill>
              </a:rPr>
              <a:t> </a:t>
            </a:r>
            <a:r>
              <a:rPr sz="1800" b="1" spc="-83" dirty="0">
                <a:solidFill>
                  <a:srgbClr val="1375C4"/>
                </a:solidFill>
              </a:rPr>
              <a:t>Observation</a:t>
            </a:r>
            <a:r>
              <a:rPr sz="1800" b="1" spc="-63" dirty="0">
                <a:solidFill>
                  <a:srgbClr val="1375C4"/>
                </a:solidFill>
              </a:rPr>
              <a:t> </a:t>
            </a:r>
            <a:r>
              <a:rPr sz="1800" b="1" spc="-35" dirty="0">
                <a:solidFill>
                  <a:srgbClr val="1375C4"/>
                </a:solidFill>
              </a:rPr>
              <a:t>result </a:t>
            </a:r>
            <a:r>
              <a:rPr sz="1800" b="1" spc="-123" dirty="0">
                <a:solidFill>
                  <a:srgbClr val="1375C4"/>
                </a:solidFill>
              </a:rPr>
              <a:t>ORC</a:t>
            </a:r>
            <a:r>
              <a:rPr sz="1800" b="1" spc="-68" dirty="0">
                <a:solidFill>
                  <a:srgbClr val="1375C4"/>
                </a:solidFill>
              </a:rPr>
              <a:t> </a:t>
            </a:r>
            <a:r>
              <a:rPr sz="1800" b="1" spc="-93" dirty="0">
                <a:solidFill>
                  <a:srgbClr val="1375C4"/>
                </a:solidFill>
              </a:rPr>
              <a:t>–</a:t>
            </a:r>
            <a:r>
              <a:rPr sz="1800" b="1" spc="-65" dirty="0">
                <a:solidFill>
                  <a:srgbClr val="1375C4"/>
                </a:solidFill>
              </a:rPr>
              <a:t> </a:t>
            </a:r>
            <a:r>
              <a:rPr sz="1800" b="1" spc="-100" dirty="0">
                <a:solidFill>
                  <a:srgbClr val="1375C4"/>
                </a:solidFill>
              </a:rPr>
              <a:t>Common</a:t>
            </a:r>
            <a:r>
              <a:rPr sz="1800" b="1" spc="-65" dirty="0">
                <a:solidFill>
                  <a:srgbClr val="1375C4"/>
                </a:solidFill>
              </a:rPr>
              <a:t> </a:t>
            </a:r>
            <a:r>
              <a:rPr sz="1800" b="1" spc="-5" dirty="0">
                <a:solidFill>
                  <a:srgbClr val="1375C4"/>
                </a:solidFill>
              </a:rPr>
              <a:t>order</a:t>
            </a:r>
            <a:endParaRPr sz="1800" dirty="0"/>
          </a:p>
          <a:p>
            <a:pPr marL="6350">
              <a:lnSpc>
                <a:spcPts val="2268"/>
              </a:lnSpc>
            </a:pPr>
            <a:r>
              <a:rPr sz="1800" b="1" spc="-78" dirty="0">
                <a:solidFill>
                  <a:srgbClr val="1375C4"/>
                </a:solidFill>
              </a:rPr>
              <a:t>PID</a:t>
            </a:r>
            <a:r>
              <a:rPr sz="1800" b="1" spc="-73" dirty="0">
                <a:solidFill>
                  <a:srgbClr val="1375C4"/>
                </a:solidFill>
              </a:rPr>
              <a:t> </a:t>
            </a:r>
            <a:r>
              <a:rPr sz="1800" b="1" spc="-93" dirty="0">
                <a:solidFill>
                  <a:srgbClr val="1375C4"/>
                </a:solidFill>
              </a:rPr>
              <a:t>–</a:t>
            </a:r>
            <a:r>
              <a:rPr sz="1800" b="1" spc="-73" dirty="0">
                <a:solidFill>
                  <a:srgbClr val="1375C4"/>
                </a:solidFill>
              </a:rPr>
              <a:t> </a:t>
            </a:r>
            <a:r>
              <a:rPr sz="1800" b="1" spc="-53" dirty="0">
                <a:solidFill>
                  <a:srgbClr val="1375C4"/>
                </a:solidFill>
              </a:rPr>
              <a:t>Patient</a:t>
            </a:r>
            <a:r>
              <a:rPr sz="1800" b="1" spc="-73" dirty="0">
                <a:solidFill>
                  <a:srgbClr val="1375C4"/>
                </a:solidFill>
              </a:rPr>
              <a:t> </a:t>
            </a:r>
            <a:r>
              <a:rPr sz="1800" b="1" spc="-15" dirty="0">
                <a:solidFill>
                  <a:srgbClr val="1375C4"/>
                </a:solidFill>
              </a:rPr>
              <a:t>identification</a:t>
            </a:r>
            <a:endParaRPr sz="1800" dirty="0"/>
          </a:p>
          <a:p>
            <a:pPr marL="6350">
              <a:lnSpc>
                <a:spcPts val="2383"/>
              </a:lnSpc>
            </a:pPr>
            <a:r>
              <a:rPr sz="1800" b="1" dirty="0">
                <a:solidFill>
                  <a:srgbClr val="1375C4"/>
                </a:solidFill>
              </a:rPr>
              <a:t>FT1</a:t>
            </a:r>
            <a:r>
              <a:rPr sz="1800" b="1" spc="-78" dirty="0">
                <a:solidFill>
                  <a:srgbClr val="1375C4"/>
                </a:solidFill>
              </a:rPr>
              <a:t> </a:t>
            </a:r>
            <a:r>
              <a:rPr sz="1800" b="1" spc="-60" dirty="0">
                <a:solidFill>
                  <a:srgbClr val="1375C4"/>
                </a:solidFill>
              </a:rPr>
              <a:t>(for</a:t>
            </a:r>
            <a:r>
              <a:rPr sz="1800" b="1" spc="-75" dirty="0">
                <a:solidFill>
                  <a:srgbClr val="1375C4"/>
                </a:solidFill>
              </a:rPr>
              <a:t> </a:t>
            </a:r>
            <a:r>
              <a:rPr sz="1800" b="1" spc="-60" dirty="0">
                <a:solidFill>
                  <a:srgbClr val="1375C4"/>
                </a:solidFill>
              </a:rPr>
              <a:t>DFT</a:t>
            </a:r>
            <a:r>
              <a:rPr sz="1800" b="1" spc="-75" dirty="0">
                <a:solidFill>
                  <a:srgbClr val="1375C4"/>
                </a:solidFill>
              </a:rPr>
              <a:t> </a:t>
            </a:r>
            <a:r>
              <a:rPr sz="1800" b="1" spc="-153" dirty="0">
                <a:solidFill>
                  <a:srgbClr val="1375C4"/>
                </a:solidFill>
              </a:rPr>
              <a:t>messages)</a:t>
            </a:r>
            <a:r>
              <a:rPr sz="1800" b="1" spc="-78" dirty="0">
                <a:solidFill>
                  <a:srgbClr val="1375C4"/>
                </a:solidFill>
              </a:rPr>
              <a:t> </a:t>
            </a:r>
            <a:r>
              <a:rPr sz="1800" b="1" spc="-93" dirty="0">
                <a:solidFill>
                  <a:srgbClr val="1375C4"/>
                </a:solidFill>
              </a:rPr>
              <a:t>–</a:t>
            </a:r>
            <a:r>
              <a:rPr sz="1800" b="1" spc="-75" dirty="0">
                <a:solidFill>
                  <a:srgbClr val="1375C4"/>
                </a:solidFill>
              </a:rPr>
              <a:t> </a:t>
            </a:r>
            <a:r>
              <a:rPr sz="1800" b="1" spc="-68" dirty="0">
                <a:solidFill>
                  <a:srgbClr val="1375C4"/>
                </a:solidFill>
              </a:rPr>
              <a:t>Financial</a:t>
            </a:r>
            <a:r>
              <a:rPr sz="1800" b="1" spc="-75" dirty="0">
                <a:solidFill>
                  <a:srgbClr val="1375C4"/>
                </a:solidFill>
              </a:rPr>
              <a:t> </a:t>
            </a:r>
            <a:r>
              <a:rPr sz="1800" b="1" spc="-45" dirty="0">
                <a:solidFill>
                  <a:srgbClr val="1375C4"/>
                </a:solidFill>
              </a:rPr>
              <a:t>transaction</a:t>
            </a:r>
            <a:endParaRPr sz="1800" dirty="0"/>
          </a:p>
        </p:txBody>
      </p:sp>
      <p:pic>
        <p:nvPicPr>
          <p:cNvPr id="5" name="object 5"/>
          <p:cNvPicPr/>
          <p:nvPr/>
        </p:nvPicPr>
        <p:blipFill>
          <a:blip r:embed="rId4" cstate="print"/>
          <a:stretch>
            <a:fillRect/>
          </a:stretch>
        </p:blipFill>
        <p:spPr>
          <a:xfrm>
            <a:off x="762000" y="1667280"/>
            <a:ext cx="76200" cy="76200"/>
          </a:xfrm>
          <a:prstGeom prst="rect">
            <a:avLst/>
          </a:prstGeom>
        </p:spPr>
      </p:pic>
      <p:pic>
        <p:nvPicPr>
          <p:cNvPr id="6" name="object 6"/>
          <p:cNvPicPr/>
          <p:nvPr/>
        </p:nvPicPr>
        <p:blipFill>
          <a:blip r:embed="rId4" cstate="print"/>
          <a:stretch>
            <a:fillRect/>
          </a:stretch>
        </p:blipFill>
        <p:spPr>
          <a:xfrm>
            <a:off x="762000" y="1967318"/>
            <a:ext cx="76200" cy="76200"/>
          </a:xfrm>
          <a:prstGeom prst="rect">
            <a:avLst/>
          </a:prstGeom>
        </p:spPr>
      </p:pic>
      <p:pic>
        <p:nvPicPr>
          <p:cNvPr id="7" name="object 7"/>
          <p:cNvPicPr/>
          <p:nvPr/>
        </p:nvPicPr>
        <p:blipFill>
          <a:blip r:embed="rId4" cstate="print"/>
          <a:stretch>
            <a:fillRect/>
          </a:stretch>
        </p:blipFill>
        <p:spPr>
          <a:xfrm>
            <a:off x="762000" y="2267355"/>
            <a:ext cx="76200" cy="76200"/>
          </a:xfrm>
          <a:prstGeom prst="rect">
            <a:avLst/>
          </a:prstGeom>
        </p:spPr>
      </p:pic>
      <p:pic>
        <p:nvPicPr>
          <p:cNvPr id="8" name="object 8"/>
          <p:cNvPicPr/>
          <p:nvPr/>
        </p:nvPicPr>
        <p:blipFill>
          <a:blip r:embed="rId4" cstate="print"/>
          <a:stretch>
            <a:fillRect/>
          </a:stretch>
        </p:blipFill>
        <p:spPr>
          <a:xfrm>
            <a:off x="762000" y="2567393"/>
            <a:ext cx="76200" cy="76200"/>
          </a:xfrm>
          <a:prstGeom prst="rect">
            <a:avLst/>
          </a:prstGeom>
        </p:spPr>
      </p:pic>
      <p:pic>
        <p:nvPicPr>
          <p:cNvPr id="9" name="object 9"/>
          <p:cNvPicPr/>
          <p:nvPr/>
        </p:nvPicPr>
        <p:blipFill>
          <a:blip r:embed="rId4" cstate="print"/>
          <a:stretch>
            <a:fillRect/>
          </a:stretch>
        </p:blipFill>
        <p:spPr>
          <a:xfrm>
            <a:off x="762000" y="2867430"/>
            <a:ext cx="76200" cy="76200"/>
          </a:xfrm>
          <a:prstGeom prst="rect">
            <a:avLst/>
          </a:prstGeom>
        </p:spPr>
      </p:pic>
      <p:pic>
        <p:nvPicPr>
          <p:cNvPr id="10" name="object 10"/>
          <p:cNvPicPr/>
          <p:nvPr/>
        </p:nvPicPr>
        <p:blipFill>
          <a:blip r:embed="rId4" cstate="print"/>
          <a:stretch>
            <a:fillRect/>
          </a:stretch>
        </p:blipFill>
        <p:spPr>
          <a:xfrm>
            <a:off x="762000" y="3167468"/>
            <a:ext cx="76200" cy="76200"/>
          </a:xfrm>
          <a:prstGeom prst="rect">
            <a:avLst/>
          </a:prstGeom>
        </p:spPr>
      </p:pic>
      <p:pic>
        <p:nvPicPr>
          <p:cNvPr id="11" name="object 11"/>
          <p:cNvPicPr/>
          <p:nvPr/>
        </p:nvPicPr>
        <p:blipFill>
          <a:blip r:embed="rId4" cstate="print"/>
          <a:stretch>
            <a:fillRect/>
          </a:stretch>
        </p:blipFill>
        <p:spPr>
          <a:xfrm>
            <a:off x="762000" y="3467505"/>
            <a:ext cx="76200" cy="76200"/>
          </a:xfrm>
          <a:prstGeom prst="rect">
            <a:avLst/>
          </a:prstGeom>
        </p:spPr>
      </p:pic>
      <p:pic>
        <p:nvPicPr>
          <p:cNvPr id="12" name="object 12"/>
          <p:cNvPicPr/>
          <p:nvPr/>
        </p:nvPicPr>
        <p:blipFill>
          <a:blip r:embed="rId4" cstate="print"/>
          <a:stretch>
            <a:fillRect/>
          </a:stretch>
        </p:blipFill>
        <p:spPr>
          <a:xfrm>
            <a:off x="762000" y="3767543"/>
            <a:ext cx="76200" cy="76200"/>
          </a:xfrm>
          <a:prstGeom prst="rect">
            <a:avLst/>
          </a:prstGeom>
        </p:spPr>
      </p:pic>
      <p:pic>
        <p:nvPicPr>
          <p:cNvPr id="13" name="object 13"/>
          <p:cNvPicPr/>
          <p:nvPr/>
        </p:nvPicPr>
        <p:blipFill>
          <a:blip r:embed="rId4" cstate="print"/>
          <a:stretch>
            <a:fillRect/>
          </a:stretch>
        </p:blipFill>
        <p:spPr>
          <a:xfrm>
            <a:off x="762000" y="4067580"/>
            <a:ext cx="76200" cy="76200"/>
          </a:xfrm>
          <a:prstGeom prst="rect">
            <a:avLst/>
          </a:prstGeom>
        </p:spPr>
      </p:pic>
      <p:pic>
        <p:nvPicPr>
          <p:cNvPr id="14" name="object 14"/>
          <p:cNvPicPr/>
          <p:nvPr/>
        </p:nvPicPr>
        <p:blipFill>
          <a:blip r:embed="rId4" cstate="print"/>
          <a:stretch>
            <a:fillRect/>
          </a:stretch>
        </p:blipFill>
        <p:spPr>
          <a:xfrm>
            <a:off x="762000" y="4367618"/>
            <a:ext cx="76200" cy="76200"/>
          </a:xfrm>
          <a:prstGeom prst="rect">
            <a:avLst/>
          </a:prstGeom>
        </p:spPr>
      </p:pic>
      <p:pic>
        <p:nvPicPr>
          <p:cNvPr id="15" name="object 15"/>
          <p:cNvPicPr/>
          <p:nvPr/>
        </p:nvPicPr>
        <p:blipFill>
          <a:blip r:embed="rId4" cstate="print"/>
          <a:stretch>
            <a:fillRect/>
          </a:stretch>
        </p:blipFill>
        <p:spPr>
          <a:xfrm>
            <a:off x="762000" y="4667655"/>
            <a:ext cx="76200" cy="76200"/>
          </a:xfrm>
          <a:prstGeom prst="rect">
            <a:avLst/>
          </a:prstGeom>
        </p:spPr>
      </p:pic>
      <p:sp>
        <p:nvSpPr>
          <p:cNvPr id="16" name="Footer Placeholder 15">
            <a:extLst>
              <a:ext uri="{FF2B5EF4-FFF2-40B4-BE49-F238E27FC236}">
                <a16:creationId xmlns:a16="http://schemas.microsoft.com/office/drawing/2014/main" id="{9198E0F4-9930-B636-2D39-EBC177504487}"/>
              </a:ext>
            </a:extLst>
          </p:cNvPr>
          <p:cNvSpPr>
            <a:spLocks noGrp="1"/>
          </p:cNvSpPr>
          <p:nvPr>
            <p:ph type="ftr" sz="quarter" idx="5"/>
          </p:nvPr>
        </p:nvSpPr>
        <p:spPr/>
        <p:txBody>
          <a:bodyPr/>
          <a:lstStyle/>
          <a:p>
            <a:r>
              <a:rPr lang="en-CA"/>
              <a:t>Neel Majumder, MHI, CPHIMS-CA</a:t>
            </a:r>
          </a:p>
        </p:txBody>
      </p:sp>
      <p:sp>
        <p:nvSpPr>
          <p:cNvPr id="17" name="Slide Number Placeholder 16">
            <a:extLst>
              <a:ext uri="{FF2B5EF4-FFF2-40B4-BE49-F238E27FC236}">
                <a16:creationId xmlns:a16="http://schemas.microsoft.com/office/drawing/2014/main" id="{394CA4F7-867B-EEB1-9A42-FECB2998D01F}"/>
              </a:ext>
            </a:extLst>
          </p:cNvPr>
          <p:cNvSpPr>
            <a:spLocks noGrp="1"/>
          </p:cNvSpPr>
          <p:nvPr>
            <p:ph type="sldNum" sz="quarter" idx="7"/>
          </p:nvPr>
        </p:nvSpPr>
        <p:spPr/>
        <p:txBody>
          <a:bodyPr/>
          <a:lstStyle/>
          <a:p>
            <a:fld id="{B6F15528-21DE-4FAA-801E-634DDDAF4B2B}" type="slidenum">
              <a:rPr lang="en-CA" smtClean="0"/>
              <a:t>30</a:t>
            </a:fld>
            <a:endParaRPr lang="en-CA"/>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04" descr="2"/>
          <p:cNvSpPr txBox="1">
            <a:spLocks noGrp="1"/>
          </p:cNvSpPr>
          <p:nvPr>
            <p:ph type="body" idx="1"/>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GB" dirty="0"/>
              <a:t>The message body carries the actual data or instructions, organized into segments.</a:t>
            </a:r>
            <a:endParaRPr dirty="0"/>
          </a:p>
        </p:txBody>
      </p:sp>
      <p:sp>
        <p:nvSpPr>
          <p:cNvPr id="709" name="Google Shape;709;p104" descr="3"/>
          <p:cNvSpPr txBox="1">
            <a:spLocks noGrp="1"/>
          </p:cNvSpPr>
          <p:nvPr>
            <p:ph type="body"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1000"/>
              </a:spcAft>
              <a:buNone/>
            </a:pPr>
            <a:r>
              <a:rPr lang="en-GB"/>
              <a:t>Each segment is made up of fields, which in turn contain components and subcomponents, forming a hierarchical structure.</a:t>
            </a:r>
            <a:endParaRPr/>
          </a:p>
        </p:txBody>
      </p:sp>
      <p:sp>
        <p:nvSpPr>
          <p:cNvPr id="711" name="Google Shape;711;p104"/>
          <p:cNvSpPr txBox="1">
            <a:spLocks noGrp="1"/>
          </p:cNvSpPr>
          <p:nvPr>
            <p:ph type="title"/>
          </p:nvPr>
        </p:nvSpPr>
        <p:spPr>
          <a:xfrm>
            <a:off x="734700" y="644196"/>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dirty="0"/>
              <a:t>Building Blocks of Messages</a:t>
            </a:r>
            <a:endParaRPr sz="2520" dirty="0"/>
          </a:p>
        </p:txBody>
      </p:sp>
      <p:sp>
        <p:nvSpPr>
          <p:cNvPr id="710" name="Google Shape;710;p104" descr="1"/>
          <p:cNvSpPr txBox="1">
            <a:spLocks noGrp="1"/>
          </p:cNvSpPr>
          <p:nvPr>
            <p:ph type="body" idx="3"/>
          </p:nvPr>
        </p:nvSpPr>
        <p:spPr>
          <a:prstGeom prst="rect">
            <a:avLst/>
          </a:prstGeom>
        </p:spPr>
        <p:txBody>
          <a:bodyPr spcFirstLastPara="1" wrap="square" lIns="91425" tIns="91425" rIns="91425" bIns="91425" anchor="ctr" anchorCtr="0">
            <a:noAutofit/>
          </a:bodyPr>
          <a:lstStyle/>
          <a:p>
            <a:pPr marL="0" lvl="0" indent="0" algn="l" rtl="0">
              <a:lnSpc>
                <a:spcPct val="105000"/>
              </a:lnSpc>
              <a:spcBef>
                <a:spcPts val="0"/>
              </a:spcBef>
              <a:spcAft>
                <a:spcPts val="1000"/>
              </a:spcAft>
              <a:buSzPts val="1018"/>
              <a:buNone/>
            </a:pPr>
            <a:r>
              <a:rPr lang="en-GB"/>
              <a:t>The message header contains routing information and message metadata.</a:t>
            </a:r>
            <a:endParaRPr/>
          </a:p>
        </p:txBody>
      </p:sp>
      <p:sp>
        <p:nvSpPr>
          <p:cNvPr id="712" name="Google Shape;712;p104"/>
          <p:cNvSpPr/>
          <p:nvPr/>
        </p:nvSpPr>
        <p:spPr>
          <a:xfrm>
            <a:off x="734713" y="1452100"/>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accent1"/>
                </a:solidFill>
                <a:latin typeface="Hanken Grotesk"/>
                <a:ea typeface="Hanken Grotesk"/>
                <a:cs typeface="Hanken Grotesk"/>
                <a:sym typeface="Hanken Grotesk"/>
              </a:rPr>
              <a:t>1</a:t>
            </a:r>
            <a:endParaRPr sz="1800" b="1">
              <a:solidFill>
                <a:schemeClr val="accent1"/>
              </a:solidFill>
              <a:latin typeface="Hanken Grotesk"/>
              <a:ea typeface="Hanken Grotesk"/>
              <a:cs typeface="Hanken Grotesk"/>
              <a:sym typeface="Hanken Grotesk"/>
            </a:endParaRPr>
          </a:p>
        </p:txBody>
      </p:sp>
      <p:sp>
        <p:nvSpPr>
          <p:cNvPr id="713" name="Google Shape;713;p104"/>
          <p:cNvSpPr/>
          <p:nvPr/>
        </p:nvSpPr>
        <p:spPr>
          <a:xfrm>
            <a:off x="734700" y="2673413"/>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accent1"/>
                </a:solidFill>
                <a:latin typeface="Hanken Grotesk"/>
                <a:ea typeface="Hanken Grotesk"/>
                <a:cs typeface="Hanken Grotesk"/>
                <a:sym typeface="Hanken Grotesk"/>
              </a:rPr>
              <a:t>2</a:t>
            </a:r>
            <a:endParaRPr sz="1800" b="1">
              <a:solidFill>
                <a:schemeClr val="accent1"/>
              </a:solidFill>
              <a:latin typeface="Hanken Grotesk"/>
              <a:ea typeface="Hanken Grotesk"/>
              <a:cs typeface="Hanken Grotesk"/>
              <a:sym typeface="Hanken Grotesk"/>
            </a:endParaRPr>
          </a:p>
        </p:txBody>
      </p:sp>
      <p:sp>
        <p:nvSpPr>
          <p:cNvPr id="714" name="Google Shape;714;p104"/>
          <p:cNvSpPr/>
          <p:nvPr/>
        </p:nvSpPr>
        <p:spPr>
          <a:xfrm>
            <a:off x="734725" y="3894738"/>
            <a:ext cx="361800" cy="361800"/>
          </a:xfrm>
          <a:prstGeom prst="ellipse">
            <a:avLst/>
          </a:prstGeom>
          <a:noFill/>
          <a:ln w="19050" cap="flat" cmpd="sng">
            <a:solidFill>
              <a:schemeClr val="accent1"/>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800" b="1">
                <a:solidFill>
                  <a:schemeClr val="accent1"/>
                </a:solidFill>
                <a:latin typeface="Hanken Grotesk"/>
                <a:ea typeface="Hanken Grotesk"/>
                <a:cs typeface="Hanken Grotesk"/>
                <a:sym typeface="Hanken Grotesk"/>
              </a:rPr>
              <a:t>3</a:t>
            </a:r>
            <a:endParaRPr sz="1800" b="1">
              <a:solidFill>
                <a:schemeClr val="accent1"/>
              </a:solidFill>
              <a:latin typeface="Hanken Grotesk"/>
              <a:ea typeface="Hanken Grotesk"/>
              <a:cs typeface="Hanken Grotesk"/>
              <a:sym typeface="Hanken Grotesk"/>
            </a:endParaRP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3D5F-723B-DEB2-F466-9BD96713EE0A}"/>
              </a:ext>
            </a:extLst>
          </p:cNvPr>
          <p:cNvSpPr>
            <a:spLocks noGrp="1"/>
          </p:cNvSpPr>
          <p:nvPr>
            <p:ph type="title"/>
          </p:nvPr>
        </p:nvSpPr>
        <p:spPr>
          <a:xfrm>
            <a:off x="768096" y="3425513"/>
            <a:ext cx="7926868" cy="988605"/>
          </a:xfrm>
        </p:spPr>
        <p:txBody>
          <a:bodyPr>
            <a:normAutofit fontScale="90000"/>
          </a:bodyPr>
          <a:lstStyle/>
          <a:p>
            <a:r>
              <a:rPr lang="en-CA" dirty="0"/>
              <a:t>Lecture 4: HL7 in ACTION &amp; HEALTHCARE INTERFACES</a:t>
            </a:r>
            <a:br>
              <a:rPr lang="en-CA" dirty="0"/>
            </a:br>
            <a:endParaRPr lang="en-CA" dirty="0"/>
          </a:p>
        </p:txBody>
      </p:sp>
      <p:sp>
        <p:nvSpPr>
          <p:cNvPr id="3" name="Footer Placeholder 2">
            <a:extLst>
              <a:ext uri="{FF2B5EF4-FFF2-40B4-BE49-F238E27FC236}">
                <a16:creationId xmlns:a16="http://schemas.microsoft.com/office/drawing/2014/main" id="{8550F7D4-78F6-00BB-7BE3-9DB63965EA88}"/>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12753501-8FC3-F598-ED97-60CD6408A59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32</a:t>
            </a:fld>
            <a:endParaRPr lang="en-GB"/>
          </a:p>
        </p:txBody>
      </p:sp>
    </p:spTree>
    <p:custDataLst>
      <p:tags r:id="rId1"/>
    </p:custDataLst>
    <p:extLst>
      <p:ext uri="{BB962C8B-B14F-4D97-AF65-F5344CB8AC3E}">
        <p14:creationId xmlns:p14="http://schemas.microsoft.com/office/powerpoint/2010/main" val="1548646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7"/>
          <p:cNvSpPr/>
          <p:nvPr/>
        </p:nvSpPr>
        <p:spPr>
          <a:xfrm>
            <a:off x="0" y="-5700"/>
            <a:ext cx="3204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7"/>
          <p:cNvSpPr txBox="1">
            <a:spLocks noGrp="1"/>
          </p:cNvSpPr>
          <p:nvPr>
            <p:ph type="title"/>
          </p:nvPr>
        </p:nvSpPr>
        <p:spPr>
          <a:xfrm>
            <a:off x="3275895" y="166125"/>
            <a:ext cx="5034300" cy="36972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420" dirty="0"/>
              <a:t>HL7 in Action</a:t>
            </a:r>
            <a:endParaRPr sz="2420" dirty="0"/>
          </a:p>
        </p:txBody>
      </p:sp>
      <p:sp>
        <p:nvSpPr>
          <p:cNvPr id="640" name="Google Shape;640;p97"/>
          <p:cNvSpPr txBox="1">
            <a:spLocks noGrp="1"/>
          </p:cNvSpPr>
          <p:nvPr>
            <p:ph type="body" idx="4294967295"/>
          </p:nvPr>
        </p:nvSpPr>
        <p:spPr>
          <a:xfrm>
            <a:off x="3053442" y="707678"/>
            <a:ext cx="5959929" cy="2843786"/>
          </a:xfrm>
          <a:prstGeom prst="rect">
            <a:avLst/>
          </a:prstGeom>
        </p:spPr>
        <p:txBody>
          <a:bodyPr spcFirstLastPara="1" wrap="square" lIns="91425" tIns="91425" rIns="91425" bIns="91425" anchor="t" anchorCtr="0">
            <a:noAutofit/>
          </a:bodyPr>
          <a:lstStyle/>
          <a:p>
            <a:pPr marL="158750" lvl="0" indent="0" algn="l" rtl="0">
              <a:lnSpc>
                <a:spcPct val="150000"/>
              </a:lnSpc>
              <a:spcBef>
                <a:spcPts val="0"/>
              </a:spcBef>
              <a:spcAft>
                <a:spcPts val="0"/>
              </a:spcAft>
              <a:buClr>
                <a:schemeClr val="accent1"/>
              </a:buClr>
              <a:buSzPts val="1100"/>
              <a:buNone/>
            </a:pPr>
            <a:r>
              <a:rPr lang="en-US" sz="1100" b="1" dirty="0">
                <a:solidFill>
                  <a:schemeClr val="dk1"/>
                </a:solidFill>
              </a:rPr>
              <a:t>Patient Registration (ADT^A04 message):</a:t>
            </a:r>
          </a:p>
          <a:p>
            <a:pPr marL="400050" lvl="0" indent="-241300" algn="just" rtl="0">
              <a:lnSpc>
                <a:spcPct val="150000"/>
              </a:lnSpc>
              <a:spcBef>
                <a:spcPts val="0"/>
              </a:spcBef>
              <a:spcAft>
                <a:spcPts val="0"/>
              </a:spcAft>
              <a:buClr>
                <a:schemeClr val="accent1"/>
              </a:buClr>
              <a:buSzPts val="1100"/>
              <a:buFont typeface="Inter SemiBold"/>
              <a:buChar char="●"/>
            </a:pPr>
            <a:r>
              <a:rPr lang="en-US" sz="1100" dirty="0">
                <a:solidFill>
                  <a:schemeClr val="dk1"/>
                </a:solidFill>
              </a:rPr>
              <a:t>When a patient is registered at a clinic or hospital, an HL7 ADT (Admit, Discharge, Transfer) message is generated to communicate the patient's demographic information to different departments and systems. This message ensures that the patient's information is consistent and available across the entire organization.</a:t>
            </a:r>
          </a:p>
          <a:p>
            <a:pPr marL="158750" lvl="0" indent="0" algn="just" rtl="0">
              <a:lnSpc>
                <a:spcPct val="150000"/>
              </a:lnSpc>
              <a:spcBef>
                <a:spcPts val="0"/>
              </a:spcBef>
              <a:spcAft>
                <a:spcPts val="0"/>
              </a:spcAft>
              <a:buClr>
                <a:schemeClr val="accent1"/>
              </a:buClr>
              <a:buSzPts val="1100"/>
              <a:buNone/>
            </a:pPr>
            <a:endParaRPr lang="en-US" sz="1100" dirty="0">
              <a:solidFill>
                <a:schemeClr val="dk1"/>
              </a:solidFill>
            </a:endParaRPr>
          </a:p>
          <a:p>
            <a:pPr marL="158750" lvl="0" indent="0" algn="just" rtl="0">
              <a:lnSpc>
                <a:spcPct val="150000"/>
              </a:lnSpc>
              <a:spcBef>
                <a:spcPts val="0"/>
              </a:spcBef>
              <a:spcAft>
                <a:spcPts val="0"/>
              </a:spcAft>
              <a:buClr>
                <a:schemeClr val="accent1"/>
              </a:buClr>
              <a:buSzPts val="1100"/>
              <a:buNone/>
            </a:pPr>
            <a:r>
              <a:rPr lang="en-US" sz="1100" b="1" dirty="0">
                <a:solidFill>
                  <a:schemeClr val="dk1"/>
                </a:solidFill>
              </a:rPr>
              <a:t>Appointment Scheduling (SIU^S12 message):</a:t>
            </a:r>
          </a:p>
          <a:p>
            <a:pPr marL="400050" lvl="0" indent="-241300" algn="just" rtl="0">
              <a:lnSpc>
                <a:spcPct val="150000"/>
              </a:lnSpc>
              <a:spcBef>
                <a:spcPts val="0"/>
              </a:spcBef>
              <a:spcAft>
                <a:spcPts val="0"/>
              </a:spcAft>
              <a:buClr>
                <a:schemeClr val="accent1"/>
              </a:buClr>
              <a:buSzPts val="1100"/>
              <a:buFont typeface="Inter SemiBold"/>
              <a:buChar char="●"/>
            </a:pPr>
            <a:r>
              <a:rPr lang="en-US" sz="1100" dirty="0">
                <a:solidFill>
                  <a:schemeClr val="dk1"/>
                </a:solidFill>
              </a:rPr>
              <a:t>HL7 messages are used to schedule, reschedule, or cancel patient appointments. The SIU (Scheduling Information Unsolicited) message is sent from the scheduling system to other clinical systems to update them about the patient’s appointment status.</a:t>
            </a:r>
          </a:p>
          <a:p>
            <a:pPr marL="400050" lvl="0" indent="-241300" algn="just" rtl="0">
              <a:lnSpc>
                <a:spcPct val="150000"/>
              </a:lnSpc>
              <a:spcBef>
                <a:spcPts val="0"/>
              </a:spcBef>
              <a:spcAft>
                <a:spcPts val="0"/>
              </a:spcAft>
              <a:buClr>
                <a:schemeClr val="accent1"/>
              </a:buClr>
              <a:buSzPts val="1100"/>
              <a:buFont typeface="Inter SemiBold"/>
              <a:buChar char="●"/>
            </a:pPr>
            <a:endParaRPr lang="en-US" sz="1100" dirty="0">
              <a:solidFill>
                <a:schemeClr val="dk1"/>
              </a:solidFill>
            </a:endParaRPr>
          </a:p>
          <a:p>
            <a:pPr marL="158750" lvl="0" indent="0" algn="just" rtl="0">
              <a:lnSpc>
                <a:spcPct val="150000"/>
              </a:lnSpc>
              <a:spcBef>
                <a:spcPts val="0"/>
              </a:spcBef>
              <a:spcAft>
                <a:spcPts val="0"/>
              </a:spcAft>
              <a:buClr>
                <a:schemeClr val="accent1"/>
              </a:buClr>
              <a:buSzPts val="1100"/>
              <a:buNone/>
            </a:pPr>
            <a:r>
              <a:rPr lang="en-US" sz="1100" b="1" dirty="0">
                <a:solidFill>
                  <a:schemeClr val="dk1"/>
                </a:solidFill>
              </a:rPr>
              <a:t>Laboratory Order Entry (ORM^O01 message):</a:t>
            </a:r>
          </a:p>
          <a:p>
            <a:pPr marL="400050" lvl="0" indent="-241300" algn="just" rtl="0">
              <a:lnSpc>
                <a:spcPct val="150000"/>
              </a:lnSpc>
              <a:spcBef>
                <a:spcPts val="0"/>
              </a:spcBef>
              <a:spcAft>
                <a:spcPts val="0"/>
              </a:spcAft>
              <a:buClr>
                <a:schemeClr val="accent1"/>
              </a:buClr>
              <a:buSzPts val="1100"/>
              <a:buFont typeface="Inter SemiBold"/>
              <a:buChar char="●"/>
            </a:pPr>
            <a:r>
              <a:rPr lang="en-US" sz="1100" dirty="0">
                <a:solidFill>
                  <a:schemeClr val="dk1"/>
                </a:solidFill>
              </a:rPr>
              <a:t>When a physician orders a lab test, an HL7 ORM (Order Entry) message is sent from the ordering system (like an EMR) to the laboratory information system (LIS) to request the test and provide necessary patient information.</a:t>
            </a:r>
          </a:p>
          <a:p>
            <a:pPr marL="400050" lvl="0" indent="-241300" algn="l" rtl="0">
              <a:lnSpc>
                <a:spcPct val="150000"/>
              </a:lnSpc>
              <a:spcBef>
                <a:spcPts val="0"/>
              </a:spcBef>
              <a:spcAft>
                <a:spcPts val="0"/>
              </a:spcAft>
              <a:buClr>
                <a:schemeClr val="accent1"/>
              </a:buClr>
              <a:buSzPts val="1100"/>
              <a:buFont typeface="Inter SemiBold"/>
              <a:buChar char="●"/>
            </a:pPr>
            <a:endParaRPr lang="en-US" sz="1100" dirty="0">
              <a:solidFill>
                <a:schemeClr val="dk1"/>
              </a:solidFill>
            </a:endParaRPr>
          </a:p>
        </p:txBody>
      </p:sp>
      <p:pic>
        <p:nvPicPr>
          <p:cNvPr id="642" name="Google Shape;642;p97"/>
          <p:cNvPicPr preferRelativeResize="0"/>
          <p:nvPr/>
        </p:nvPicPr>
        <p:blipFill rotWithShape="1">
          <a:blip r:embed="rId4">
            <a:alphaModFix/>
          </a:blip>
          <a:srcRect/>
          <a:stretch/>
        </p:blipFill>
        <p:spPr>
          <a:xfrm>
            <a:off x="230400" y="1200150"/>
            <a:ext cx="2743200" cy="2743200"/>
          </a:xfrm>
          <a:prstGeom prst="ellipse">
            <a:avLst/>
          </a:prstGeom>
          <a:noFill/>
          <a:ln>
            <a:noFill/>
          </a:ln>
        </p:spPr>
      </p:pic>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7"/>
          <p:cNvSpPr/>
          <p:nvPr/>
        </p:nvSpPr>
        <p:spPr>
          <a:xfrm>
            <a:off x="0" y="-5700"/>
            <a:ext cx="2930979"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7"/>
          <p:cNvSpPr txBox="1">
            <a:spLocks noGrp="1"/>
          </p:cNvSpPr>
          <p:nvPr>
            <p:ph type="title"/>
          </p:nvPr>
        </p:nvSpPr>
        <p:spPr>
          <a:xfrm>
            <a:off x="3106028" y="138882"/>
            <a:ext cx="5034300" cy="3778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420" dirty="0"/>
              <a:t>HL7 in Action</a:t>
            </a:r>
            <a:endParaRPr sz="2420" dirty="0"/>
          </a:p>
        </p:txBody>
      </p:sp>
      <p:pic>
        <p:nvPicPr>
          <p:cNvPr id="642" name="Google Shape;642;p97"/>
          <p:cNvPicPr preferRelativeResize="0"/>
          <p:nvPr/>
        </p:nvPicPr>
        <p:blipFill rotWithShape="1">
          <a:blip r:embed="rId4">
            <a:alphaModFix/>
          </a:blip>
          <a:srcRect/>
          <a:stretch/>
        </p:blipFill>
        <p:spPr>
          <a:xfrm>
            <a:off x="115200" y="1194450"/>
            <a:ext cx="2743200" cy="2743200"/>
          </a:xfrm>
          <a:prstGeom prst="ellipse">
            <a:avLst/>
          </a:prstGeom>
          <a:noFill/>
          <a:ln>
            <a:noFill/>
          </a:ln>
        </p:spPr>
      </p:pic>
      <p:sp>
        <p:nvSpPr>
          <p:cNvPr id="3" name="TextBox 2">
            <a:extLst>
              <a:ext uri="{FF2B5EF4-FFF2-40B4-BE49-F238E27FC236}">
                <a16:creationId xmlns:a16="http://schemas.microsoft.com/office/drawing/2014/main" id="{2CD7DCB8-9EBB-406B-2DEF-02FDC6AB063F}"/>
              </a:ext>
            </a:extLst>
          </p:cNvPr>
          <p:cNvSpPr txBox="1"/>
          <p:nvPr/>
        </p:nvSpPr>
        <p:spPr>
          <a:xfrm>
            <a:off x="2930980" y="582218"/>
            <a:ext cx="6142242" cy="4490140"/>
          </a:xfrm>
          <a:prstGeom prst="rect">
            <a:avLst/>
          </a:prstGeom>
          <a:noFill/>
        </p:spPr>
        <p:txBody>
          <a:bodyPr wrap="square">
            <a:spAutoFit/>
          </a:bodyPr>
          <a:lstStyle/>
          <a:p>
            <a:pPr marL="158750" lvl="0" algn="l" rtl="0">
              <a:lnSpc>
                <a:spcPct val="150000"/>
              </a:lnSpc>
              <a:spcBef>
                <a:spcPts val="0"/>
              </a:spcBef>
              <a:spcAft>
                <a:spcPts val="0"/>
              </a:spcAft>
              <a:buClr>
                <a:schemeClr val="accent1"/>
              </a:buClr>
              <a:buSzPts val="1100"/>
            </a:pPr>
            <a:r>
              <a:rPr lang="en-US" sz="1200" b="1" dirty="0">
                <a:solidFill>
                  <a:schemeClr val="dk1"/>
                </a:solidFill>
              </a:rPr>
              <a:t>Laboratory Results Reporting (ORU^R01 message):</a:t>
            </a:r>
          </a:p>
          <a:p>
            <a:pPr marL="400050" lvl="0" indent="-241300" algn="just" rtl="0">
              <a:lnSpc>
                <a:spcPct val="150000"/>
              </a:lnSpc>
              <a:spcBef>
                <a:spcPts val="0"/>
              </a:spcBef>
              <a:spcAft>
                <a:spcPts val="0"/>
              </a:spcAft>
              <a:buClr>
                <a:schemeClr val="accent1"/>
              </a:buClr>
              <a:buSzPts val="1100"/>
              <a:buFont typeface="Inter SemiBold"/>
              <a:buChar char="●"/>
            </a:pPr>
            <a:r>
              <a:rPr lang="en-US" sz="1200" dirty="0">
                <a:solidFill>
                  <a:schemeClr val="dk1"/>
                </a:solidFill>
              </a:rPr>
              <a:t>Once the lab test is completed, the results are sent back to the ordering physician or system via an HL7 ORU (Observation Result Unsolicited) message. This message communicates the findings from the laboratory back to the EMR for review.</a:t>
            </a:r>
          </a:p>
          <a:p>
            <a:pPr marL="158750" lvl="0" algn="just" rtl="0">
              <a:lnSpc>
                <a:spcPct val="150000"/>
              </a:lnSpc>
              <a:spcBef>
                <a:spcPts val="0"/>
              </a:spcBef>
              <a:spcAft>
                <a:spcPts val="0"/>
              </a:spcAft>
              <a:buClr>
                <a:schemeClr val="accent1"/>
              </a:buClr>
              <a:buSzPts val="1100"/>
            </a:pPr>
            <a:endParaRPr lang="en-US" sz="1200" dirty="0">
              <a:solidFill>
                <a:schemeClr val="dk1"/>
              </a:solidFill>
            </a:endParaRPr>
          </a:p>
          <a:p>
            <a:pPr marL="158750" lvl="0" algn="just" rtl="0">
              <a:lnSpc>
                <a:spcPct val="150000"/>
              </a:lnSpc>
              <a:spcBef>
                <a:spcPts val="0"/>
              </a:spcBef>
              <a:spcAft>
                <a:spcPts val="0"/>
              </a:spcAft>
              <a:buClr>
                <a:schemeClr val="accent1"/>
              </a:buClr>
              <a:buSzPts val="1100"/>
            </a:pPr>
            <a:r>
              <a:rPr lang="en-US" sz="1200" b="1" dirty="0">
                <a:solidFill>
                  <a:schemeClr val="dk1"/>
                </a:solidFill>
              </a:rPr>
              <a:t>Pharmacy Dispense Information (RDE^O11 message):</a:t>
            </a:r>
          </a:p>
          <a:p>
            <a:pPr marL="400050" lvl="0" indent="-241300" algn="just" rtl="0">
              <a:lnSpc>
                <a:spcPct val="150000"/>
              </a:lnSpc>
              <a:spcBef>
                <a:spcPts val="0"/>
              </a:spcBef>
              <a:spcAft>
                <a:spcPts val="0"/>
              </a:spcAft>
              <a:buClr>
                <a:schemeClr val="accent1"/>
              </a:buClr>
              <a:buSzPts val="1100"/>
              <a:buFont typeface="Inter SemiBold"/>
              <a:buChar char="●"/>
            </a:pPr>
            <a:r>
              <a:rPr lang="en-US" sz="1200" dirty="0">
                <a:solidFill>
                  <a:schemeClr val="dk1"/>
                </a:solidFill>
              </a:rPr>
              <a:t>HL7 messages are used to transmit prescription information from the EMR to the pharmacy system. The RDE (Pharmacy/Treatment Encoded Order) message includes details about the medication prescribed, dosage, and administration instructions.</a:t>
            </a:r>
          </a:p>
          <a:p>
            <a:pPr marL="400050" lvl="0" indent="-241300" algn="just" rtl="0">
              <a:lnSpc>
                <a:spcPct val="150000"/>
              </a:lnSpc>
              <a:spcBef>
                <a:spcPts val="0"/>
              </a:spcBef>
              <a:spcAft>
                <a:spcPts val="0"/>
              </a:spcAft>
              <a:buClr>
                <a:schemeClr val="accent1"/>
              </a:buClr>
              <a:buSzPts val="1100"/>
              <a:buFont typeface="Inter SemiBold"/>
              <a:buChar char="●"/>
            </a:pPr>
            <a:endParaRPr lang="en-US" sz="1200" dirty="0">
              <a:solidFill>
                <a:schemeClr val="dk1"/>
              </a:solidFill>
            </a:endParaRPr>
          </a:p>
          <a:p>
            <a:pPr marL="158750" lvl="0" algn="just" rtl="0">
              <a:lnSpc>
                <a:spcPct val="150000"/>
              </a:lnSpc>
              <a:spcBef>
                <a:spcPts val="0"/>
              </a:spcBef>
              <a:spcAft>
                <a:spcPts val="0"/>
              </a:spcAft>
              <a:buClr>
                <a:schemeClr val="accent1"/>
              </a:buClr>
              <a:buSzPts val="1100"/>
            </a:pPr>
            <a:r>
              <a:rPr lang="en-US" sz="1200" b="1" dirty="0">
                <a:solidFill>
                  <a:schemeClr val="dk1"/>
                </a:solidFill>
              </a:rPr>
              <a:t>Radiology Information Systems (RIS) (ORM^O01 message):</a:t>
            </a:r>
          </a:p>
          <a:p>
            <a:pPr marL="400050" lvl="0" indent="-241300" algn="just" rtl="0">
              <a:lnSpc>
                <a:spcPct val="150000"/>
              </a:lnSpc>
              <a:spcBef>
                <a:spcPts val="0"/>
              </a:spcBef>
              <a:spcAft>
                <a:spcPts val="0"/>
              </a:spcAft>
              <a:buClr>
                <a:schemeClr val="accent1"/>
              </a:buClr>
              <a:buSzPts val="1100"/>
              <a:buFont typeface="Inter SemiBold"/>
              <a:buChar char="●"/>
            </a:pPr>
            <a:r>
              <a:rPr lang="en-US" sz="1200" dirty="0">
                <a:solidFill>
                  <a:schemeClr val="dk1"/>
                </a:solidFill>
              </a:rPr>
              <a:t>Similar to lab orders, when imaging studies like X-rays or MRIs are ordered, HL7 ORM messages are used to send orders from the EMR to the RIS. The results and images are later attached to the patient's electronic record.</a:t>
            </a:r>
          </a:p>
        </p:txBody>
      </p:sp>
    </p:spTree>
    <p:custDataLst>
      <p:tags r:id="rId1"/>
    </p:custDataLst>
    <p:extLst>
      <p:ext uri="{BB962C8B-B14F-4D97-AF65-F5344CB8AC3E}">
        <p14:creationId xmlns:p14="http://schemas.microsoft.com/office/powerpoint/2010/main" val="2705775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09900"/>
            <a:ext cx="335280" cy="2133600"/>
          </a:xfrm>
          <a:custGeom>
            <a:avLst/>
            <a:gdLst/>
            <a:ahLst/>
            <a:cxnLst/>
            <a:rect l="l" t="t" r="r" b="b"/>
            <a:pathLst>
              <a:path w="447040" h="2844800">
                <a:moveTo>
                  <a:pt x="0" y="0"/>
                </a:moveTo>
                <a:lnTo>
                  <a:pt x="0" y="2844800"/>
                </a:lnTo>
                <a:lnTo>
                  <a:pt x="447040" y="2844800"/>
                </a:lnTo>
                <a:lnTo>
                  <a:pt x="0" y="0"/>
                </a:lnTo>
                <a:close/>
              </a:path>
            </a:pathLst>
          </a:custGeom>
          <a:solidFill>
            <a:srgbClr val="90C225">
              <a:alpha val="85098"/>
            </a:srgbClr>
          </a:solidFill>
        </p:spPr>
        <p:txBody>
          <a:bodyPr wrap="square" lIns="0" tIns="0" rIns="0" bIns="0" rtlCol="0"/>
          <a:lstStyle/>
          <a:p>
            <a:endParaRPr sz="1050"/>
          </a:p>
        </p:txBody>
      </p:sp>
      <p:sp>
        <p:nvSpPr>
          <p:cNvPr id="3" name="object 3"/>
          <p:cNvSpPr txBox="1">
            <a:spLocks noGrp="1"/>
          </p:cNvSpPr>
          <p:nvPr>
            <p:ph type="title"/>
          </p:nvPr>
        </p:nvSpPr>
        <p:spPr>
          <a:xfrm>
            <a:off x="794813" y="349884"/>
            <a:ext cx="7484405" cy="425116"/>
          </a:xfrm>
          <a:prstGeom prst="rect">
            <a:avLst/>
          </a:prstGeom>
        </p:spPr>
        <p:txBody>
          <a:bodyPr vert="horz" wrap="square" lIns="0" tIns="9525" rIns="0" bIns="0" rtlCol="0" anchor="ctr">
            <a:spAutoFit/>
          </a:bodyPr>
          <a:lstStyle/>
          <a:p>
            <a:pPr marL="9525">
              <a:lnSpc>
                <a:spcPct val="100000"/>
              </a:lnSpc>
              <a:spcBef>
                <a:spcPts val="75"/>
              </a:spcBef>
            </a:pPr>
            <a:r>
              <a:rPr sz="2700" dirty="0">
                <a:solidFill>
                  <a:srgbClr val="90C225"/>
                </a:solidFill>
                <a:latin typeface="Arial"/>
                <a:cs typeface="Arial"/>
              </a:rPr>
              <a:t>Key</a:t>
            </a:r>
            <a:r>
              <a:rPr sz="2700" spc="-143" dirty="0">
                <a:solidFill>
                  <a:srgbClr val="90C225"/>
                </a:solidFill>
                <a:latin typeface="Arial"/>
                <a:cs typeface="Arial"/>
              </a:rPr>
              <a:t> </a:t>
            </a:r>
            <a:r>
              <a:rPr sz="2700" dirty="0">
                <a:solidFill>
                  <a:srgbClr val="90C225"/>
                </a:solidFill>
                <a:latin typeface="Arial"/>
                <a:cs typeface="Arial"/>
              </a:rPr>
              <a:t>Areas</a:t>
            </a:r>
            <a:r>
              <a:rPr sz="2700" spc="26" dirty="0">
                <a:solidFill>
                  <a:srgbClr val="90C225"/>
                </a:solidFill>
                <a:latin typeface="Arial"/>
                <a:cs typeface="Arial"/>
              </a:rPr>
              <a:t> </a:t>
            </a:r>
            <a:r>
              <a:rPr sz="2700" dirty="0">
                <a:solidFill>
                  <a:srgbClr val="90C225"/>
                </a:solidFill>
                <a:latin typeface="Arial"/>
                <a:cs typeface="Arial"/>
              </a:rPr>
              <a:t>of</a:t>
            </a:r>
            <a:r>
              <a:rPr sz="2700" spc="-26" dirty="0">
                <a:solidFill>
                  <a:srgbClr val="90C225"/>
                </a:solidFill>
                <a:latin typeface="Arial"/>
                <a:cs typeface="Arial"/>
              </a:rPr>
              <a:t> </a:t>
            </a:r>
            <a:r>
              <a:rPr sz="2700" spc="-8" dirty="0">
                <a:solidFill>
                  <a:srgbClr val="90C225"/>
                </a:solidFill>
                <a:latin typeface="Arial"/>
                <a:cs typeface="Arial"/>
              </a:rPr>
              <a:t>Interoperability</a:t>
            </a:r>
            <a:endParaRPr sz="2700" dirty="0">
              <a:latin typeface="Arial"/>
              <a:cs typeface="Arial"/>
            </a:endParaRPr>
          </a:p>
        </p:txBody>
      </p:sp>
      <p:grpSp>
        <p:nvGrpSpPr>
          <p:cNvPr id="4" name="object 4"/>
          <p:cNvGrpSpPr/>
          <p:nvPr/>
        </p:nvGrpSpPr>
        <p:grpSpPr>
          <a:xfrm>
            <a:off x="815339" y="1760220"/>
            <a:ext cx="2849880" cy="342900"/>
            <a:chOff x="1087119" y="2346960"/>
            <a:chExt cx="3799840" cy="457200"/>
          </a:xfrm>
        </p:grpSpPr>
        <p:sp>
          <p:nvSpPr>
            <p:cNvPr id="5" name="object 5"/>
            <p:cNvSpPr/>
            <p:nvPr/>
          </p:nvSpPr>
          <p:spPr>
            <a:xfrm>
              <a:off x="1097279" y="2346960"/>
              <a:ext cx="3789679" cy="447040"/>
            </a:xfrm>
            <a:custGeom>
              <a:avLst/>
              <a:gdLst/>
              <a:ahLst/>
              <a:cxnLst/>
              <a:rect l="l" t="t" r="r" b="b"/>
              <a:pathLst>
                <a:path w="3789679" h="447039">
                  <a:moveTo>
                    <a:pt x="3789679" y="0"/>
                  </a:moveTo>
                  <a:lnTo>
                    <a:pt x="0" y="0"/>
                  </a:lnTo>
                  <a:lnTo>
                    <a:pt x="0" y="447039"/>
                  </a:lnTo>
                  <a:lnTo>
                    <a:pt x="3789679" y="447039"/>
                  </a:lnTo>
                  <a:lnTo>
                    <a:pt x="3789679" y="0"/>
                  </a:lnTo>
                  <a:close/>
                </a:path>
              </a:pathLst>
            </a:custGeom>
            <a:solidFill>
              <a:srgbClr val="E6B81E"/>
            </a:solidFill>
          </p:spPr>
          <p:txBody>
            <a:bodyPr wrap="square" lIns="0" tIns="0" rIns="0" bIns="0" rtlCol="0"/>
            <a:lstStyle/>
            <a:p>
              <a:endParaRPr sz="1050"/>
            </a:p>
          </p:txBody>
        </p:sp>
        <p:sp>
          <p:nvSpPr>
            <p:cNvPr id="6" name="object 6"/>
            <p:cNvSpPr/>
            <p:nvPr/>
          </p:nvSpPr>
          <p:spPr>
            <a:xfrm>
              <a:off x="1097279" y="2509520"/>
              <a:ext cx="274320" cy="284480"/>
            </a:xfrm>
            <a:custGeom>
              <a:avLst/>
              <a:gdLst/>
              <a:ahLst/>
              <a:cxnLst/>
              <a:rect l="l" t="t" r="r" b="b"/>
              <a:pathLst>
                <a:path w="274319" h="284480">
                  <a:moveTo>
                    <a:pt x="274319" y="0"/>
                  </a:moveTo>
                  <a:lnTo>
                    <a:pt x="0" y="0"/>
                  </a:lnTo>
                  <a:lnTo>
                    <a:pt x="0" y="284479"/>
                  </a:lnTo>
                  <a:lnTo>
                    <a:pt x="274319" y="284479"/>
                  </a:lnTo>
                  <a:lnTo>
                    <a:pt x="274319" y="0"/>
                  </a:lnTo>
                  <a:close/>
                </a:path>
              </a:pathLst>
            </a:custGeom>
            <a:solidFill>
              <a:srgbClr val="FFFFFF">
                <a:alpha val="90194"/>
              </a:srgbClr>
            </a:solidFill>
          </p:spPr>
          <p:txBody>
            <a:bodyPr wrap="square" lIns="0" tIns="0" rIns="0" bIns="0" rtlCol="0"/>
            <a:lstStyle/>
            <a:p>
              <a:endParaRPr sz="1050"/>
            </a:p>
          </p:txBody>
        </p:sp>
        <p:sp>
          <p:nvSpPr>
            <p:cNvPr id="7" name="object 7"/>
            <p:cNvSpPr/>
            <p:nvPr/>
          </p:nvSpPr>
          <p:spPr>
            <a:xfrm>
              <a:off x="1097279" y="2509520"/>
              <a:ext cx="274320" cy="284480"/>
            </a:xfrm>
            <a:custGeom>
              <a:avLst/>
              <a:gdLst/>
              <a:ahLst/>
              <a:cxnLst/>
              <a:rect l="l" t="t" r="r" b="b"/>
              <a:pathLst>
                <a:path w="274319" h="284480">
                  <a:moveTo>
                    <a:pt x="0" y="0"/>
                  </a:moveTo>
                  <a:lnTo>
                    <a:pt x="274319" y="0"/>
                  </a:lnTo>
                  <a:lnTo>
                    <a:pt x="274319" y="284479"/>
                  </a:lnTo>
                  <a:lnTo>
                    <a:pt x="0" y="284479"/>
                  </a:lnTo>
                  <a:lnTo>
                    <a:pt x="0" y="0"/>
                  </a:lnTo>
                  <a:close/>
                </a:path>
              </a:pathLst>
            </a:custGeom>
            <a:ln w="20320">
              <a:solidFill>
                <a:srgbClr val="E6B81E"/>
              </a:solidFill>
            </a:ln>
          </p:spPr>
          <p:txBody>
            <a:bodyPr wrap="square" lIns="0" tIns="0" rIns="0" bIns="0" rtlCol="0"/>
            <a:lstStyle/>
            <a:p>
              <a:endParaRPr sz="1050"/>
            </a:p>
          </p:txBody>
        </p:sp>
      </p:grpSp>
      <p:sp>
        <p:nvSpPr>
          <p:cNvPr id="8" name="object 8"/>
          <p:cNvSpPr/>
          <p:nvPr/>
        </p:nvSpPr>
        <p:spPr>
          <a:xfrm>
            <a:off x="822960" y="2369820"/>
            <a:ext cx="205740" cy="213360"/>
          </a:xfrm>
          <a:custGeom>
            <a:avLst/>
            <a:gdLst/>
            <a:ahLst/>
            <a:cxnLst/>
            <a:rect l="l" t="t" r="r" b="b"/>
            <a:pathLst>
              <a:path w="274319" h="284479">
                <a:moveTo>
                  <a:pt x="0" y="0"/>
                </a:moveTo>
                <a:lnTo>
                  <a:pt x="274319" y="0"/>
                </a:lnTo>
                <a:lnTo>
                  <a:pt x="274319" y="284479"/>
                </a:lnTo>
                <a:lnTo>
                  <a:pt x="0" y="284479"/>
                </a:lnTo>
                <a:lnTo>
                  <a:pt x="0" y="0"/>
                </a:lnTo>
                <a:close/>
              </a:path>
            </a:pathLst>
          </a:custGeom>
          <a:ln w="20320">
            <a:solidFill>
              <a:srgbClr val="E6B81E"/>
            </a:solidFill>
          </a:ln>
        </p:spPr>
        <p:txBody>
          <a:bodyPr wrap="square" lIns="0" tIns="0" rIns="0" bIns="0" rtlCol="0"/>
          <a:lstStyle/>
          <a:p>
            <a:endParaRPr sz="1050"/>
          </a:p>
        </p:txBody>
      </p:sp>
      <p:sp>
        <p:nvSpPr>
          <p:cNvPr id="9" name="object 9"/>
          <p:cNvSpPr txBox="1"/>
          <p:nvPr/>
        </p:nvSpPr>
        <p:spPr>
          <a:xfrm>
            <a:off x="1100680" y="2351037"/>
            <a:ext cx="2379345" cy="203005"/>
          </a:xfrm>
          <a:prstGeom prst="rect">
            <a:avLst/>
          </a:prstGeom>
        </p:spPr>
        <p:txBody>
          <a:bodyPr vert="horz" wrap="square" lIns="0" tIns="12383" rIns="0" bIns="0" rtlCol="0">
            <a:spAutoFit/>
          </a:bodyPr>
          <a:lstStyle/>
          <a:p>
            <a:pPr marL="9525">
              <a:spcBef>
                <a:spcPts val="98"/>
              </a:spcBef>
            </a:pPr>
            <a:r>
              <a:rPr sz="1238" dirty="0">
                <a:latin typeface="Trebuchet MS"/>
                <a:cs typeface="Trebuchet MS"/>
              </a:rPr>
              <a:t>Medical</a:t>
            </a:r>
            <a:r>
              <a:rPr sz="1238" spc="120" dirty="0">
                <a:latin typeface="Trebuchet MS"/>
                <a:cs typeface="Trebuchet MS"/>
              </a:rPr>
              <a:t> </a:t>
            </a:r>
            <a:r>
              <a:rPr sz="1238" dirty="0">
                <a:latin typeface="Trebuchet MS"/>
                <a:cs typeface="Trebuchet MS"/>
              </a:rPr>
              <a:t>Device</a:t>
            </a:r>
            <a:r>
              <a:rPr sz="1238" spc="109" dirty="0">
                <a:latin typeface="Trebuchet MS"/>
                <a:cs typeface="Trebuchet MS"/>
              </a:rPr>
              <a:t> </a:t>
            </a:r>
            <a:r>
              <a:rPr sz="1238" dirty="0">
                <a:latin typeface="Trebuchet MS"/>
                <a:cs typeface="Trebuchet MS"/>
              </a:rPr>
              <a:t>Integration</a:t>
            </a:r>
            <a:r>
              <a:rPr sz="1238" spc="105" dirty="0">
                <a:latin typeface="Trebuchet MS"/>
                <a:cs typeface="Trebuchet MS"/>
              </a:rPr>
              <a:t> </a:t>
            </a:r>
            <a:r>
              <a:rPr sz="1238" spc="-15" dirty="0">
                <a:latin typeface="Trebuchet MS"/>
                <a:cs typeface="Trebuchet MS"/>
              </a:rPr>
              <a:t>(MDI)</a:t>
            </a:r>
            <a:endParaRPr sz="1238">
              <a:latin typeface="Trebuchet MS"/>
              <a:cs typeface="Trebuchet MS"/>
            </a:endParaRPr>
          </a:p>
        </p:txBody>
      </p:sp>
      <p:sp>
        <p:nvSpPr>
          <p:cNvPr id="10" name="object 10"/>
          <p:cNvSpPr/>
          <p:nvPr/>
        </p:nvSpPr>
        <p:spPr>
          <a:xfrm>
            <a:off x="822960" y="2857500"/>
            <a:ext cx="205740" cy="213360"/>
          </a:xfrm>
          <a:custGeom>
            <a:avLst/>
            <a:gdLst/>
            <a:ahLst/>
            <a:cxnLst/>
            <a:rect l="l" t="t" r="r" b="b"/>
            <a:pathLst>
              <a:path w="274319" h="284479">
                <a:moveTo>
                  <a:pt x="0" y="0"/>
                </a:moveTo>
                <a:lnTo>
                  <a:pt x="274319" y="0"/>
                </a:lnTo>
                <a:lnTo>
                  <a:pt x="274319" y="284480"/>
                </a:lnTo>
                <a:lnTo>
                  <a:pt x="0" y="284480"/>
                </a:lnTo>
                <a:lnTo>
                  <a:pt x="0" y="0"/>
                </a:lnTo>
                <a:close/>
              </a:path>
            </a:pathLst>
          </a:custGeom>
          <a:ln w="20320">
            <a:solidFill>
              <a:srgbClr val="E6AF1D"/>
            </a:solidFill>
          </a:ln>
        </p:spPr>
        <p:txBody>
          <a:bodyPr wrap="square" lIns="0" tIns="0" rIns="0" bIns="0" rtlCol="0"/>
          <a:lstStyle/>
          <a:p>
            <a:endParaRPr sz="1050"/>
          </a:p>
        </p:txBody>
      </p:sp>
      <p:sp>
        <p:nvSpPr>
          <p:cNvPr id="11" name="object 11"/>
          <p:cNvSpPr txBox="1"/>
          <p:nvPr/>
        </p:nvSpPr>
        <p:spPr>
          <a:xfrm>
            <a:off x="1095346" y="2843002"/>
            <a:ext cx="1749266" cy="194284"/>
          </a:xfrm>
          <a:prstGeom prst="rect">
            <a:avLst/>
          </a:prstGeom>
        </p:spPr>
        <p:txBody>
          <a:bodyPr vert="horz" wrap="square" lIns="0" tIns="9525" rIns="0" bIns="0" rtlCol="0">
            <a:spAutoFit/>
          </a:bodyPr>
          <a:lstStyle/>
          <a:p>
            <a:pPr marL="9525">
              <a:spcBef>
                <a:spcPts val="75"/>
              </a:spcBef>
            </a:pPr>
            <a:r>
              <a:rPr sz="1200" spc="-30" dirty="0">
                <a:latin typeface="Trebuchet MS"/>
                <a:cs typeface="Trebuchet MS"/>
              </a:rPr>
              <a:t>PACS</a:t>
            </a:r>
            <a:r>
              <a:rPr sz="1200" spc="-38" dirty="0">
                <a:latin typeface="Trebuchet MS"/>
                <a:cs typeface="Trebuchet MS"/>
              </a:rPr>
              <a:t> </a:t>
            </a:r>
            <a:r>
              <a:rPr sz="1200" dirty="0">
                <a:latin typeface="Trebuchet MS"/>
                <a:cs typeface="Trebuchet MS"/>
              </a:rPr>
              <a:t>&amp;</a:t>
            </a:r>
            <a:r>
              <a:rPr sz="1200" spc="-4" dirty="0">
                <a:latin typeface="Trebuchet MS"/>
                <a:cs typeface="Trebuchet MS"/>
              </a:rPr>
              <a:t> </a:t>
            </a:r>
            <a:r>
              <a:rPr sz="1200" dirty="0">
                <a:latin typeface="Trebuchet MS"/>
                <a:cs typeface="Trebuchet MS"/>
              </a:rPr>
              <a:t>Specialty</a:t>
            </a:r>
            <a:r>
              <a:rPr sz="1200" spc="-53" dirty="0">
                <a:latin typeface="Trebuchet MS"/>
                <a:cs typeface="Trebuchet MS"/>
              </a:rPr>
              <a:t> </a:t>
            </a:r>
            <a:r>
              <a:rPr sz="1200" spc="-8" dirty="0">
                <a:latin typeface="Trebuchet MS"/>
                <a:cs typeface="Trebuchet MS"/>
              </a:rPr>
              <a:t>Imaging</a:t>
            </a:r>
            <a:endParaRPr sz="1200">
              <a:latin typeface="Trebuchet MS"/>
              <a:cs typeface="Trebuchet MS"/>
            </a:endParaRPr>
          </a:p>
        </p:txBody>
      </p:sp>
      <p:sp>
        <p:nvSpPr>
          <p:cNvPr id="12" name="object 12"/>
          <p:cNvSpPr/>
          <p:nvPr/>
        </p:nvSpPr>
        <p:spPr>
          <a:xfrm>
            <a:off x="822960" y="3345180"/>
            <a:ext cx="205740" cy="205740"/>
          </a:xfrm>
          <a:custGeom>
            <a:avLst/>
            <a:gdLst/>
            <a:ahLst/>
            <a:cxnLst/>
            <a:rect l="l" t="t" r="r" b="b"/>
            <a:pathLst>
              <a:path w="274319" h="274320">
                <a:moveTo>
                  <a:pt x="0" y="0"/>
                </a:moveTo>
                <a:lnTo>
                  <a:pt x="274319" y="0"/>
                </a:lnTo>
                <a:lnTo>
                  <a:pt x="274319" y="274319"/>
                </a:lnTo>
                <a:lnTo>
                  <a:pt x="0" y="274319"/>
                </a:lnTo>
                <a:lnTo>
                  <a:pt x="0" y="0"/>
                </a:lnTo>
                <a:close/>
              </a:path>
            </a:pathLst>
          </a:custGeom>
          <a:ln w="20320">
            <a:solidFill>
              <a:srgbClr val="E6A71D"/>
            </a:solidFill>
          </a:ln>
        </p:spPr>
        <p:txBody>
          <a:bodyPr wrap="square" lIns="0" tIns="0" rIns="0" bIns="0" rtlCol="0"/>
          <a:lstStyle/>
          <a:p>
            <a:endParaRPr sz="1050"/>
          </a:p>
        </p:txBody>
      </p:sp>
      <p:sp>
        <p:nvSpPr>
          <p:cNvPr id="13" name="object 13"/>
          <p:cNvSpPr txBox="1"/>
          <p:nvPr/>
        </p:nvSpPr>
        <p:spPr>
          <a:xfrm>
            <a:off x="1095346" y="3330006"/>
            <a:ext cx="2032635" cy="194284"/>
          </a:xfrm>
          <a:prstGeom prst="rect">
            <a:avLst/>
          </a:prstGeom>
        </p:spPr>
        <p:txBody>
          <a:bodyPr vert="horz" wrap="square" lIns="0" tIns="9525" rIns="0" bIns="0" rtlCol="0">
            <a:spAutoFit/>
          </a:bodyPr>
          <a:lstStyle/>
          <a:p>
            <a:pPr marL="9525">
              <a:spcBef>
                <a:spcPts val="75"/>
              </a:spcBef>
            </a:pPr>
            <a:r>
              <a:rPr sz="1200" dirty="0">
                <a:latin typeface="Trebuchet MS"/>
                <a:cs typeface="Trebuchet MS"/>
              </a:rPr>
              <a:t>Clinical</a:t>
            </a:r>
            <a:r>
              <a:rPr sz="1200" spc="-64" dirty="0">
                <a:latin typeface="Trebuchet MS"/>
                <a:cs typeface="Trebuchet MS"/>
              </a:rPr>
              <a:t> </a:t>
            </a:r>
            <a:r>
              <a:rPr sz="1200" dirty="0">
                <a:latin typeface="Trebuchet MS"/>
                <a:cs typeface="Trebuchet MS"/>
              </a:rPr>
              <a:t>Content</a:t>
            </a:r>
            <a:r>
              <a:rPr sz="1200" spc="-64" dirty="0">
                <a:latin typeface="Trebuchet MS"/>
                <a:cs typeface="Trebuchet MS"/>
              </a:rPr>
              <a:t> </a:t>
            </a:r>
            <a:r>
              <a:rPr sz="1200" dirty="0">
                <a:latin typeface="Trebuchet MS"/>
                <a:cs typeface="Trebuchet MS"/>
              </a:rPr>
              <a:t>&amp;</a:t>
            </a:r>
            <a:r>
              <a:rPr sz="1200" spc="-15" dirty="0">
                <a:latin typeface="Trebuchet MS"/>
                <a:cs typeface="Trebuchet MS"/>
              </a:rPr>
              <a:t> </a:t>
            </a:r>
            <a:r>
              <a:rPr sz="1200" dirty="0">
                <a:latin typeface="Trebuchet MS"/>
                <a:cs typeface="Trebuchet MS"/>
              </a:rPr>
              <a:t>Order</a:t>
            </a:r>
            <a:r>
              <a:rPr sz="1200" spc="4" dirty="0">
                <a:latin typeface="Trebuchet MS"/>
                <a:cs typeface="Trebuchet MS"/>
              </a:rPr>
              <a:t> </a:t>
            </a:r>
            <a:r>
              <a:rPr sz="1200" spc="-15" dirty="0">
                <a:latin typeface="Trebuchet MS"/>
                <a:cs typeface="Trebuchet MS"/>
              </a:rPr>
              <a:t>Sets</a:t>
            </a:r>
            <a:endParaRPr sz="1200">
              <a:latin typeface="Trebuchet MS"/>
              <a:cs typeface="Trebuchet MS"/>
            </a:endParaRPr>
          </a:p>
        </p:txBody>
      </p:sp>
      <p:sp>
        <p:nvSpPr>
          <p:cNvPr id="14" name="object 14"/>
          <p:cNvSpPr/>
          <p:nvPr/>
        </p:nvSpPr>
        <p:spPr>
          <a:xfrm>
            <a:off x="822960" y="3832859"/>
            <a:ext cx="205740" cy="205740"/>
          </a:xfrm>
          <a:custGeom>
            <a:avLst/>
            <a:gdLst/>
            <a:ahLst/>
            <a:cxnLst/>
            <a:rect l="l" t="t" r="r" b="b"/>
            <a:pathLst>
              <a:path w="274319" h="274320">
                <a:moveTo>
                  <a:pt x="0" y="0"/>
                </a:moveTo>
                <a:lnTo>
                  <a:pt x="274319" y="0"/>
                </a:lnTo>
                <a:lnTo>
                  <a:pt x="274319" y="274320"/>
                </a:lnTo>
                <a:lnTo>
                  <a:pt x="0" y="274320"/>
                </a:lnTo>
                <a:lnTo>
                  <a:pt x="0" y="0"/>
                </a:lnTo>
                <a:close/>
              </a:path>
            </a:pathLst>
          </a:custGeom>
          <a:ln w="20320">
            <a:solidFill>
              <a:srgbClr val="E69E1C"/>
            </a:solidFill>
          </a:ln>
        </p:spPr>
        <p:txBody>
          <a:bodyPr wrap="square" lIns="0" tIns="0" rIns="0" bIns="0" rtlCol="0"/>
          <a:lstStyle/>
          <a:p>
            <a:endParaRPr sz="1050"/>
          </a:p>
        </p:txBody>
      </p:sp>
      <p:sp>
        <p:nvSpPr>
          <p:cNvPr id="15" name="object 15"/>
          <p:cNvSpPr txBox="1"/>
          <p:nvPr/>
        </p:nvSpPr>
        <p:spPr>
          <a:xfrm>
            <a:off x="1095346" y="3817019"/>
            <a:ext cx="1529239" cy="194284"/>
          </a:xfrm>
          <a:prstGeom prst="rect">
            <a:avLst/>
          </a:prstGeom>
        </p:spPr>
        <p:txBody>
          <a:bodyPr vert="horz" wrap="square" lIns="0" tIns="9525" rIns="0" bIns="0" rtlCol="0">
            <a:spAutoFit/>
          </a:bodyPr>
          <a:lstStyle/>
          <a:p>
            <a:pPr marL="9525">
              <a:spcBef>
                <a:spcPts val="75"/>
              </a:spcBef>
            </a:pPr>
            <a:r>
              <a:rPr sz="1200" dirty="0">
                <a:latin typeface="Trebuchet MS"/>
                <a:cs typeface="Trebuchet MS"/>
              </a:rPr>
              <a:t>Medication</a:t>
            </a:r>
            <a:r>
              <a:rPr sz="1200" spc="-49" dirty="0">
                <a:latin typeface="Trebuchet MS"/>
                <a:cs typeface="Trebuchet MS"/>
              </a:rPr>
              <a:t> </a:t>
            </a:r>
            <a:r>
              <a:rPr sz="1200" spc="-8" dirty="0">
                <a:latin typeface="Trebuchet MS"/>
                <a:cs typeface="Trebuchet MS"/>
              </a:rPr>
              <a:t>Dispensing</a:t>
            </a:r>
            <a:endParaRPr sz="1200">
              <a:latin typeface="Trebuchet MS"/>
              <a:cs typeface="Trebuchet MS"/>
            </a:endParaRPr>
          </a:p>
        </p:txBody>
      </p:sp>
      <p:sp>
        <p:nvSpPr>
          <p:cNvPr id="16" name="object 16"/>
          <p:cNvSpPr/>
          <p:nvPr/>
        </p:nvSpPr>
        <p:spPr>
          <a:xfrm>
            <a:off x="822960" y="4320540"/>
            <a:ext cx="205740" cy="205740"/>
          </a:xfrm>
          <a:custGeom>
            <a:avLst/>
            <a:gdLst/>
            <a:ahLst/>
            <a:cxnLst/>
            <a:rect l="l" t="t" r="r" b="b"/>
            <a:pathLst>
              <a:path w="274319" h="274320">
                <a:moveTo>
                  <a:pt x="0" y="0"/>
                </a:moveTo>
                <a:lnTo>
                  <a:pt x="274319" y="0"/>
                </a:lnTo>
                <a:lnTo>
                  <a:pt x="274319" y="274319"/>
                </a:lnTo>
                <a:lnTo>
                  <a:pt x="0" y="274319"/>
                </a:lnTo>
                <a:lnTo>
                  <a:pt x="0" y="0"/>
                </a:lnTo>
                <a:close/>
              </a:path>
            </a:pathLst>
          </a:custGeom>
          <a:ln w="20320">
            <a:solidFill>
              <a:srgbClr val="E6941B"/>
            </a:solidFill>
          </a:ln>
        </p:spPr>
        <p:txBody>
          <a:bodyPr wrap="square" lIns="0" tIns="0" rIns="0" bIns="0" rtlCol="0"/>
          <a:lstStyle/>
          <a:p>
            <a:endParaRPr sz="1050"/>
          </a:p>
        </p:txBody>
      </p:sp>
      <p:grpSp>
        <p:nvGrpSpPr>
          <p:cNvPr id="17" name="object 17"/>
          <p:cNvGrpSpPr/>
          <p:nvPr/>
        </p:nvGrpSpPr>
        <p:grpSpPr>
          <a:xfrm>
            <a:off x="3802380" y="1760220"/>
            <a:ext cx="2849880" cy="342900"/>
            <a:chOff x="5069840" y="2346960"/>
            <a:chExt cx="3799840" cy="457200"/>
          </a:xfrm>
        </p:grpSpPr>
        <p:sp>
          <p:nvSpPr>
            <p:cNvPr id="18" name="object 18"/>
            <p:cNvSpPr/>
            <p:nvPr/>
          </p:nvSpPr>
          <p:spPr>
            <a:xfrm>
              <a:off x="5080000" y="2346960"/>
              <a:ext cx="3789679" cy="447040"/>
            </a:xfrm>
            <a:custGeom>
              <a:avLst/>
              <a:gdLst/>
              <a:ahLst/>
              <a:cxnLst/>
              <a:rect l="l" t="t" r="r" b="b"/>
              <a:pathLst>
                <a:path w="3789679" h="447039">
                  <a:moveTo>
                    <a:pt x="3789679" y="0"/>
                  </a:moveTo>
                  <a:lnTo>
                    <a:pt x="0" y="0"/>
                  </a:lnTo>
                  <a:lnTo>
                    <a:pt x="0" y="447039"/>
                  </a:lnTo>
                  <a:lnTo>
                    <a:pt x="3789679" y="447039"/>
                  </a:lnTo>
                  <a:lnTo>
                    <a:pt x="3789679" y="0"/>
                  </a:lnTo>
                  <a:close/>
                </a:path>
              </a:pathLst>
            </a:custGeom>
            <a:solidFill>
              <a:srgbClr val="E76617"/>
            </a:solidFill>
          </p:spPr>
          <p:txBody>
            <a:bodyPr wrap="square" lIns="0" tIns="0" rIns="0" bIns="0" rtlCol="0"/>
            <a:lstStyle/>
            <a:p>
              <a:endParaRPr sz="1050"/>
            </a:p>
          </p:txBody>
        </p:sp>
        <p:sp>
          <p:nvSpPr>
            <p:cNvPr id="19" name="object 19"/>
            <p:cNvSpPr/>
            <p:nvPr/>
          </p:nvSpPr>
          <p:spPr>
            <a:xfrm>
              <a:off x="5080000" y="2509520"/>
              <a:ext cx="274320" cy="284480"/>
            </a:xfrm>
            <a:custGeom>
              <a:avLst/>
              <a:gdLst/>
              <a:ahLst/>
              <a:cxnLst/>
              <a:rect l="l" t="t" r="r" b="b"/>
              <a:pathLst>
                <a:path w="274320" h="284480">
                  <a:moveTo>
                    <a:pt x="274320" y="0"/>
                  </a:moveTo>
                  <a:lnTo>
                    <a:pt x="0" y="0"/>
                  </a:lnTo>
                  <a:lnTo>
                    <a:pt x="0" y="284479"/>
                  </a:lnTo>
                  <a:lnTo>
                    <a:pt x="274320" y="284479"/>
                  </a:lnTo>
                  <a:lnTo>
                    <a:pt x="274320" y="0"/>
                  </a:lnTo>
                  <a:close/>
                </a:path>
              </a:pathLst>
            </a:custGeom>
            <a:solidFill>
              <a:srgbClr val="FFFFFF">
                <a:alpha val="90194"/>
              </a:srgbClr>
            </a:solidFill>
          </p:spPr>
          <p:txBody>
            <a:bodyPr wrap="square" lIns="0" tIns="0" rIns="0" bIns="0" rtlCol="0"/>
            <a:lstStyle/>
            <a:p>
              <a:endParaRPr sz="1050"/>
            </a:p>
          </p:txBody>
        </p:sp>
        <p:sp>
          <p:nvSpPr>
            <p:cNvPr id="20" name="object 20"/>
            <p:cNvSpPr/>
            <p:nvPr/>
          </p:nvSpPr>
          <p:spPr>
            <a:xfrm>
              <a:off x="5080000" y="2509520"/>
              <a:ext cx="274320" cy="284480"/>
            </a:xfrm>
            <a:custGeom>
              <a:avLst/>
              <a:gdLst/>
              <a:ahLst/>
              <a:cxnLst/>
              <a:rect l="l" t="t" r="r" b="b"/>
              <a:pathLst>
                <a:path w="274320" h="284480">
                  <a:moveTo>
                    <a:pt x="0" y="0"/>
                  </a:moveTo>
                  <a:lnTo>
                    <a:pt x="274320" y="0"/>
                  </a:lnTo>
                  <a:lnTo>
                    <a:pt x="274320" y="284479"/>
                  </a:lnTo>
                  <a:lnTo>
                    <a:pt x="0" y="284479"/>
                  </a:lnTo>
                  <a:lnTo>
                    <a:pt x="0" y="0"/>
                  </a:lnTo>
                  <a:close/>
                </a:path>
              </a:pathLst>
            </a:custGeom>
            <a:ln w="20320">
              <a:solidFill>
                <a:srgbClr val="E76617"/>
              </a:solidFill>
            </a:ln>
          </p:spPr>
          <p:txBody>
            <a:bodyPr wrap="square" lIns="0" tIns="0" rIns="0" bIns="0" rtlCol="0"/>
            <a:lstStyle/>
            <a:p>
              <a:endParaRPr sz="1050"/>
            </a:p>
          </p:txBody>
        </p:sp>
      </p:grpSp>
      <p:sp>
        <p:nvSpPr>
          <p:cNvPr id="21" name="object 21"/>
          <p:cNvSpPr txBox="1"/>
          <p:nvPr/>
        </p:nvSpPr>
        <p:spPr>
          <a:xfrm>
            <a:off x="882358" y="1108129"/>
            <a:ext cx="5600700" cy="591573"/>
          </a:xfrm>
          <a:prstGeom prst="rect">
            <a:avLst/>
          </a:prstGeom>
        </p:spPr>
        <p:txBody>
          <a:bodyPr vert="horz" wrap="square" lIns="0" tIns="8573" rIns="0" bIns="0" rtlCol="0">
            <a:spAutoFit/>
          </a:bodyPr>
          <a:lstStyle/>
          <a:p>
            <a:pPr marL="9525">
              <a:spcBef>
                <a:spcPts val="68"/>
              </a:spcBef>
              <a:tabLst>
                <a:tab pos="2995613" algn="l"/>
              </a:tabLst>
            </a:pPr>
            <a:r>
              <a:rPr sz="3788" spc="-8" dirty="0">
                <a:latin typeface="Trebuchet MS"/>
                <a:cs typeface="Trebuchet MS"/>
              </a:rPr>
              <a:t>Clinical</a:t>
            </a:r>
            <a:r>
              <a:rPr sz="3788" dirty="0">
                <a:latin typeface="Trebuchet MS"/>
                <a:cs typeface="Trebuchet MS"/>
              </a:rPr>
              <a:t>	</a:t>
            </a:r>
            <a:r>
              <a:rPr sz="3788" spc="-34" dirty="0">
                <a:latin typeface="Trebuchet MS"/>
                <a:cs typeface="Trebuchet MS"/>
              </a:rPr>
              <a:t>Non-</a:t>
            </a:r>
            <a:r>
              <a:rPr sz="3788" spc="-8" dirty="0">
                <a:latin typeface="Trebuchet MS"/>
                <a:cs typeface="Trebuchet MS"/>
              </a:rPr>
              <a:t>Clinical</a:t>
            </a:r>
            <a:endParaRPr sz="3788" dirty="0">
              <a:latin typeface="Trebuchet MS"/>
              <a:cs typeface="Trebuchet MS"/>
            </a:endParaRPr>
          </a:p>
        </p:txBody>
      </p:sp>
      <p:sp>
        <p:nvSpPr>
          <p:cNvPr id="22" name="object 22"/>
          <p:cNvSpPr/>
          <p:nvPr/>
        </p:nvSpPr>
        <p:spPr>
          <a:xfrm>
            <a:off x="3810000" y="2369820"/>
            <a:ext cx="205740" cy="213360"/>
          </a:xfrm>
          <a:custGeom>
            <a:avLst/>
            <a:gdLst/>
            <a:ahLst/>
            <a:cxnLst/>
            <a:rect l="l" t="t" r="r" b="b"/>
            <a:pathLst>
              <a:path w="274320" h="284479">
                <a:moveTo>
                  <a:pt x="0" y="0"/>
                </a:moveTo>
                <a:lnTo>
                  <a:pt x="274320" y="0"/>
                </a:lnTo>
                <a:lnTo>
                  <a:pt x="274320" y="284479"/>
                </a:lnTo>
                <a:lnTo>
                  <a:pt x="0" y="284479"/>
                </a:lnTo>
                <a:lnTo>
                  <a:pt x="0" y="0"/>
                </a:lnTo>
                <a:close/>
              </a:path>
            </a:pathLst>
          </a:custGeom>
          <a:ln w="20320">
            <a:solidFill>
              <a:srgbClr val="E78B1B"/>
            </a:solidFill>
          </a:ln>
        </p:spPr>
        <p:txBody>
          <a:bodyPr wrap="square" lIns="0" tIns="0" rIns="0" bIns="0" rtlCol="0"/>
          <a:lstStyle/>
          <a:p>
            <a:endParaRPr sz="1050"/>
          </a:p>
        </p:txBody>
      </p:sp>
      <p:sp>
        <p:nvSpPr>
          <p:cNvPr id="23" name="object 23"/>
          <p:cNvSpPr txBox="1"/>
          <p:nvPr/>
        </p:nvSpPr>
        <p:spPr>
          <a:xfrm>
            <a:off x="4081567" y="2355989"/>
            <a:ext cx="1634490" cy="194284"/>
          </a:xfrm>
          <a:prstGeom prst="rect">
            <a:avLst/>
          </a:prstGeom>
        </p:spPr>
        <p:txBody>
          <a:bodyPr vert="horz" wrap="square" lIns="0" tIns="9525" rIns="0" bIns="0" rtlCol="0">
            <a:spAutoFit/>
          </a:bodyPr>
          <a:lstStyle/>
          <a:p>
            <a:pPr marL="9525">
              <a:spcBef>
                <a:spcPts val="75"/>
              </a:spcBef>
            </a:pPr>
            <a:r>
              <a:rPr sz="1200" spc="-8" dirty="0">
                <a:latin typeface="Trebuchet MS"/>
                <a:cs typeface="Trebuchet MS"/>
              </a:rPr>
              <a:t>Transcription/Dictation</a:t>
            </a:r>
            <a:endParaRPr sz="1200">
              <a:latin typeface="Trebuchet MS"/>
              <a:cs typeface="Trebuchet MS"/>
            </a:endParaRPr>
          </a:p>
        </p:txBody>
      </p:sp>
      <p:sp>
        <p:nvSpPr>
          <p:cNvPr id="24" name="object 24"/>
          <p:cNvSpPr/>
          <p:nvPr/>
        </p:nvSpPr>
        <p:spPr>
          <a:xfrm>
            <a:off x="3810000" y="2857500"/>
            <a:ext cx="205740" cy="213360"/>
          </a:xfrm>
          <a:custGeom>
            <a:avLst/>
            <a:gdLst/>
            <a:ahLst/>
            <a:cxnLst/>
            <a:rect l="l" t="t" r="r" b="b"/>
            <a:pathLst>
              <a:path w="274320" h="284479">
                <a:moveTo>
                  <a:pt x="0" y="0"/>
                </a:moveTo>
                <a:lnTo>
                  <a:pt x="274320" y="0"/>
                </a:lnTo>
                <a:lnTo>
                  <a:pt x="274320" y="284480"/>
                </a:lnTo>
                <a:lnTo>
                  <a:pt x="0" y="284480"/>
                </a:lnTo>
                <a:lnTo>
                  <a:pt x="0" y="0"/>
                </a:lnTo>
                <a:close/>
              </a:path>
            </a:pathLst>
          </a:custGeom>
          <a:ln w="20320">
            <a:solidFill>
              <a:srgbClr val="E7821A"/>
            </a:solidFill>
          </a:ln>
        </p:spPr>
        <p:txBody>
          <a:bodyPr wrap="square" lIns="0" tIns="0" rIns="0" bIns="0" rtlCol="0"/>
          <a:lstStyle/>
          <a:p>
            <a:endParaRPr sz="1050"/>
          </a:p>
        </p:txBody>
      </p:sp>
      <p:sp>
        <p:nvSpPr>
          <p:cNvPr id="25" name="object 25"/>
          <p:cNvSpPr txBox="1"/>
          <p:nvPr/>
        </p:nvSpPr>
        <p:spPr>
          <a:xfrm>
            <a:off x="4092235" y="2833048"/>
            <a:ext cx="852011" cy="222241"/>
          </a:xfrm>
          <a:prstGeom prst="rect">
            <a:avLst/>
          </a:prstGeom>
        </p:spPr>
        <p:txBody>
          <a:bodyPr vert="horz" wrap="square" lIns="0" tIns="8573" rIns="0" bIns="0" rtlCol="0">
            <a:spAutoFit/>
          </a:bodyPr>
          <a:lstStyle/>
          <a:p>
            <a:pPr marL="9525">
              <a:spcBef>
                <a:spcPts val="68"/>
              </a:spcBef>
            </a:pPr>
            <a:r>
              <a:rPr sz="1388" spc="-8" dirty="0">
                <a:latin typeface="Trebuchet MS"/>
                <a:cs typeface="Trebuchet MS"/>
              </a:rPr>
              <a:t>Biometrics</a:t>
            </a:r>
            <a:endParaRPr sz="1388">
              <a:latin typeface="Trebuchet MS"/>
              <a:cs typeface="Trebuchet MS"/>
            </a:endParaRPr>
          </a:p>
        </p:txBody>
      </p:sp>
      <p:sp>
        <p:nvSpPr>
          <p:cNvPr id="26" name="object 26"/>
          <p:cNvSpPr/>
          <p:nvPr/>
        </p:nvSpPr>
        <p:spPr>
          <a:xfrm>
            <a:off x="3810000" y="3345180"/>
            <a:ext cx="205740" cy="205740"/>
          </a:xfrm>
          <a:custGeom>
            <a:avLst/>
            <a:gdLst/>
            <a:ahLst/>
            <a:cxnLst/>
            <a:rect l="l" t="t" r="r" b="b"/>
            <a:pathLst>
              <a:path w="274320" h="274320">
                <a:moveTo>
                  <a:pt x="0" y="0"/>
                </a:moveTo>
                <a:lnTo>
                  <a:pt x="274320" y="0"/>
                </a:lnTo>
                <a:lnTo>
                  <a:pt x="274320" y="274319"/>
                </a:lnTo>
                <a:lnTo>
                  <a:pt x="0" y="274319"/>
                </a:lnTo>
                <a:lnTo>
                  <a:pt x="0" y="0"/>
                </a:lnTo>
                <a:close/>
              </a:path>
            </a:pathLst>
          </a:custGeom>
          <a:ln w="20320">
            <a:solidFill>
              <a:srgbClr val="E77918"/>
            </a:solidFill>
          </a:ln>
        </p:spPr>
        <p:txBody>
          <a:bodyPr wrap="square" lIns="0" tIns="0" rIns="0" bIns="0" rtlCol="0"/>
          <a:lstStyle/>
          <a:p>
            <a:endParaRPr sz="1050"/>
          </a:p>
        </p:txBody>
      </p:sp>
      <p:sp>
        <p:nvSpPr>
          <p:cNvPr id="27" name="object 27"/>
          <p:cNvSpPr txBox="1"/>
          <p:nvPr/>
        </p:nvSpPr>
        <p:spPr>
          <a:xfrm>
            <a:off x="4081567" y="3330006"/>
            <a:ext cx="1985963" cy="194284"/>
          </a:xfrm>
          <a:prstGeom prst="rect">
            <a:avLst/>
          </a:prstGeom>
        </p:spPr>
        <p:txBody>
          <a:bodyPr vert="horz" wrap="square" lIns="0" tIns="9525" rIns="0" bIns="0" rtlCol="0">
            <a:spAutoFit/>
          </a:bodyPr>
          <a:lstStyle/>
          <a:p>
            <a:pPr marL="9525">
              <a:spcBef>
                <a:spcPts val="75"/>
              </a:spcBef>
            </a:pPr>
            <a:r>
              <a:rPr sz="1200" spc="-8" dirty="0">
                <a:latin typeface="Trebuchet MS"/>
                <a:cs typeface="Trebuchet MS"/>
              </a:rPr>
              <a:t>Patient</a:t>
            </a:r>
            <a:r>
              <a:rPr sz="1200" spc="-38" dirty="0">
                <a:latin typeface="Trebuchet MS"/>
                <a:cs typeface="Trebuchet MS"/>
              </a:rPr>
              <a:t> </a:t>
            </a:r>
            <a:r>
              <a:rPr sz="1200" dirty="0">
                <a:latin typeface="Trebuchet MS"/>
                <a:cs typeface="Trebuchet MS"/>
              </a:rPr>
              <a:t>Engagement</a:t>
            </a:r>
            <a:r>
              <a:rPr sz="1200" spc="-38" dirty="0">
                <a:latin typeface="Trebuchet MS"/>
                <a:cs typeface="Trebuchet MS"/>
              </a:rPr>
              <a:t> </a:t>
            </a:r>
            <a:r>
              <a:rPr sz="1200" spc="-8" dirty="0">
                <a:latin typeface="Trebuchet MS"/>
                <a:cs typeface="Trebuchet MS"/>
              </a:rPr>
              <a:t>Systems</a:t>
            </a:r>
            <a:endParaRPr sz="1200">
              <a:latin typeface="Trebuchet MS"/>
              <a:cs typeface="Trebuchet MS"/>
            </a:endParaRPr>
          </a:p>
        </p:txBody>
      </p:sp>
      <p:sp>
        <p:nvSpPr>
          <p:cNvPr id="28" name="object 28"/>
          <p:cNvSpPr/>
          <p:nvPr/>
        </p:nvSpPr>
        <p:spPr>
          <a:xfrm>
            <a:off x="3810000" y="3832859"/>
            <a:ext cx="205740" cy="205740"/>
          </a:xfrm>
          <a:custGeom>
            <a:avLst/>
            <a:gdLst/>
            <a:ahLst/>
            <a:cxnLst/>
            <a:rect l="l" t="t" r="r" b="b"/>
            <a:pathLst>
              <a:path w="274320" h="274320">
                <a:moveTo>
                  <a:pt x="0" y="0"/>
                </a:moveTo>
                <a:lnTo>
                  <a:pt x="274320" y="0"/>
                </a:lnTo>
                <a:lnTo>
                  <a:pt x="274320" y="274320"/>
                </a:lnTo>
                <a:lnTo>
                  <a:pt x="0" y="274320"/>
                </a:lnTo>
                <a:lnTo>
                  <a:pt x="0" y="0"/>
                </a:lnTo>
                <a:close/>
              </a:path>
            </a:pathLst>
          </a:custGeom>
          <a:ln w="20320">
            <a:solidFill>
              <a:srgbClr val="E76E18"/>
            </a:solidFill>
          </a:ln>
        </p:spPr>
        <p:txBody>
          <a:bodyPr wrap="square" lIns="0" tIns="0" rIns="0" bIns="0" rtlCol="0"/>
          <a:lstStyle/>
          <a:p>
            <a:endParaRPr sz="1050"/>
          </a:p>
        </p:txBody>
      </p:sp>
      <p:sp>
        <p:nvSpPr>
          <p:cNvPr id="29" name="object 29"/>
          <p:cNvSpPr txBox="1"/>
          <p:nvPr/>
        </p:nvSpPr>
        <p:spPr>
          <a:xfrm>
            <a:off x="4081567" y="3817019"/>
            <a:ext cx="1856423" cy="194284"/>
          </a:xfrm>
          <a:prstGeom prst="rect">
            <a:avLst/>
          </a:prstGeom>
        </p:spPr>
        <p:txBody>
          <a:bodyPr vert="horz" wrap="square" lIns="0" tIns="9525" rIns="0" bIns="0" rtlCol="0">
            <a:spAutoFit/>
          </a:bodyPr>
          <a:lstStyle/>
          <a:p>
            <a:pPr marL="9525">
              <a:spcBef>
                <a:spcPts val="75"/>
              </a:spcBef>
            </a:pPr>
            <a:r>
              <a:rPr sz="1200" dirty="0">
                <a:latin typeface="Trebuchet MS"/>
                <a:cs typeface="Trebuchet MS"/>
              </a:rPr>
              <a:t>Billing</a:t>
            </a:r>
            <a:r>
              <a:rPr sz="1200" spc="23" dirty="0">
                <a:latin typeface="Trebuchet MS"/>
                <a:cs typeface="Trebuchet MS"/>
              </a:rPr>
              <a:t> </a:t>
            </a:r>
            <a:r>
              <a:rPr sz="1200" dirty="0">
                <a:latin typeface="Trebuchet MS"/>
                <a:cs typeface="Trebuchet MS"/>
              </a:rPr>
              <a:t>&amp;</a:t>
            </a:r>
            <a:r>
              <a:rPr sz="1200" spc="19" dirty="0">
                <a:latin typeface="Trebuchet MS"/>
                <a:cs typeface="Trebuchet MS"/>
              </a:rPr>
              <a:t> </a:t>
            </a:r>
            <a:r>
              <a:rPr sz="1200" dirty="0">
                <a:latin typeface="Trebuchet MS"/>
                <a:cs typeface="Trebuchet MS"/>
              </a:rPr>
              <a:t>Financial</a:t>
            </a:r>
            <a:r>
              <a:rPr sz="1200" spc="-94" dirty="0">
                <a:latin typeface="Trebuchet MS"/>
                <a:cs typeface="Trebuchet MS"/>
              </a:rPr>
              <a:t> </a:t>
            </a:r>
            <a:r>
              <a:rPr sz="1200" spc="-8" dirty="0">
                <a:latin typeface="Trebuchet MS"/>
                <a:cs typeface="Trebuchet MS"/>
              </a:rPr>
              <a:t>Systems</a:t>
            </a:r>
            <a:endParaRPr sz="1200">
              <a:latin typeface="Trebuchet MS"/>
              <a:cs typeface="Trebuchet MS"/>
            </a:endParaRPr>
          </a:p>
        </p:txBody>
      </p:sp>
      <p:sp>
        <p:nvSpPr>
          <p:cNvPr id="30" name="object 30"/>
          <p:cNvSpPr/>
          <p:nvPr/>
        </p:nvSpPr>
        <p:spPr>
          <a:xfrm>
            <a:off x="3810000" y="4320540"/>
            <a:ext cx="205740" cy="205740"/>
          </a:xfrm>
          <a:custGeom>
            <a:avLst/>
            <a:gdLst/>
            <a:ahLst/>
            <a:cxnLst/>
            <a:rect l="l" t="t" r="r" b="b"/>
            <a:pathLst>
              <a:path w="274320" h="274320">
                <a:moveTo>
                  <a:pt x="0" y="0"/>
                </a:moveTo>
                <a:lnTo>
                  <a:pt x="274320" y="0"/>
                </a:lnTo>
                <a:lnTo>
                  <a:pt x="274320" y="274319"/>
                </a:lnTo>
                <a:lnTo>
                  <a:pt x="0" y="274319"/>
                </a:lnTo>
                <a:lnTo>
                  <a:pt x="0" y="0"/>
                </a:lnTo>
                <a:close/>
              </a:path>
            </a:pathLst>
          </a:custGeom>
          <a:ln w="20320">
            <a:solidFill>
              <a:srgbClr val="E76617"/>
            </a:solidFill>
          </a:ln>
        </p:spPr>
        <p:txBody>
          <a:bodyPr wrap="square" lIns="0" tIns="0" rIns="0" bIns="0" rtlCol="0"/>
          <a:lstStyle/>
          <a:p>
            <a:endParaRPr sz="1050"/>
          </a:p>
        </p:txBody>
      </p:sp>
      <p:sp>
        <p:nvSpPr>
          <p:cNvPr id="31" name="object 31"/>
          <p:cNvSpPr txBox="1"/>
          <p:nvPr/>
        </p:nvSpPr>
        <p:spPr>
          <a:xfrm>
            <a:off x="1149067" y="4286364"/>
            <a:ext cx="1167289" cy="194284"/>
          </a:xfrm>
          <a:prstGeom prst="rect">
            <a:avLst/>
          </a:prstGeom>
        </p:spPr>
        <p:txBody>
          <a:bodyPr vert="horz" wrap="square" lIns="0" tIns="9525" rIns="0" bIns="0" rtlCol="0">
            <a:spAutoFit/>
          </a:bodyPr>
          <a:lstStyle/>
          <a:p>
            <a:pPr marL="9525">
              <a:spcBef>
                <a:spcPts val="75"/>
              </a:spcBef>
            </a:pPr>
            <a:r>
              <a:rPr sz="1200" dirty="0">
                <a:latin typeface="Trebuchet MS"/>
                <a:cs typeface="Trebuchet MS"/>
              </a:rPr>
              <a:t>Nutrition</a:t>
            </a:r>
            <a:r>
              <a:rPr sz="1200" spc="-34" dirty="0">
                <a:latin typeface="Trebuchet MS"/>
                <a:cs typeface="Trebuchet MS"/>
              </a:rPr>
              <a:t> </a:t>
            </a:r>
            <a:r>
              <a:rPr sz="1200" spc="-8" dirty="0">
                <a:latin typeface="Trebuchet MS"/>
                <a:cs typeface="Trebuchet MS"/>
              </a:rPr>
              <a:t>System</a:t>
            </a:r>
            <a:endParaRPr sz="1200">
              <a:latin typeface="Trebuchet MS"/>
              <a:cs typeface="Trebuchet MS"/>
            </a:endParaRPr>
          </a:p>
        </p:txBody>
      </p:sp>
      <p:sp>
        <p:nvSpPr>
          <p:cNvPr id="32" name="object 32"/>
          <p:cNvSpPr txBox="1"/>
          <p:nvPr/>
        </p:nvSpPr>
        <p:spPr>
          <a:xfrm>
            <a:off x="4105780" y="4286364"/>
            <a:ext cx="2959894" cy="194284"/>
          </a:xfrm>
          <a:prstGeom prst="rect">
            <a:avLst/>
          </a:prstGeom>
        </p:spPr>
        <p:txBody>
          <a:bodyPr vert="horz" wrap="square" lIns="0" tIns="9525" rIns="0" bIns="0" rtlCol="0">
            <a:spAutoFit/>
          </a:bodyPr>
          <a:lstStyle/>
          <a:p>
            <a:pPr marL="9525">
              <a:spcBef>
                <a:spcPts val="75"/>
              </a:spcBef>
            </a:pPr>
            <a:r>
              <a:rPr sz="1200" dirty="0">
                <a:latin typeface="Trebuchet MS"/>
                <a:cs typeface="Trebuchet MS"/>
              </a:rPr>
              <a:t>Provincial</a:t>
            </a:r>
            <a:r>
              <a:rPr sz="1200" spc="-101" dirty="0">
                <a:latin typeface="Trebuchet MS"/>
                <a:cs typeface="Trebuchet MS"/>
              </a:rPr>
              <a:t> </a:t>
            </a:r>
            <a:r>
              <a:rPr sz="1200" dirty="0">
                <a:latin typeface="Trebuchet MS"/>
                <a:cs typeface="Trebuchet MS"/>
              </a:rPr>
              <a:t>Systems</a:t>
            </a:r>
            <a:r>
              <a:rPr sz="1200" spc="-49" dirty="0">
                <a:latin typeface="Trebuchet MS"/>
                <a:cs typeface="Trebuchet MS"/>
              </a:rPr>
              <a:t> </a:t>
            </a:r>
            <a:r>
              <a:rPr sz="1200" dirty="0">
                <a:latin typeface="Trebuchet MS"/>
                <a:cs typeface="Trebuchet MS"/>
              </a:rPr>
              <a:t>–</a:t>
            </a:r>
            <a:r>
              <a:rPr sz="1200" spc="-4" dirty="0">
                <a:latin typeface="Trebuchet MS"/>
                <a:cs typeface="Trebuchet MS"/>
              </a:rPr>
              <a:t> </a:t>
            </a:r>
            <a:r>
              <a:rPr sz="1200" dirty="0">
                <a:latin typeface="Trebuchet MS"/>
                <a:cs typeface="Trebuchet MS"/>
              </a:rPr>
              <a:t>Clinical</a:t>
            </a:r>
            <a:r>
              <a:rPr sz="1200" spc="-34" dirty="0">
                <a:latin typeface="Trebuchet MS"/>
                <a:cs typeface="Trebuchet MS"/>
              </a:rPr>
              <a:t> </a:t>
            </a:r>
            <a:r>
              <a:rPr sz="1200" dirty="0">
                <a:latin typeface="Trebuchet MS"/>
                <a:cs typeface="Trebuchet MS"/>
              </a:rPr>
              <a:t>&amp;</a:t>
            </a:r>
            <a:r>
              <a:rPr sz="1200" spc="8" dirty="0">
                <a:latin typeface="Trebuchet MS"/>
                <a:cs typeface="Trebuchet MS"/>
              </a:rPr>
              <a:t> </a:t>
            </a:r>
            <a:r>
              <a:rPr sz="1200" dirty="0">
                <a:latin typeface="Trebuchet MS"/>
                <a:cs typeface="Trebuchet MS"/>
              </a:rPr>
              <a:t>Non</a:t>
            </a:r>
            <a:r>
              <a:rPr sz="1200" spc="26" dirty="0">
                <a:latin typeface="Trebuchet MS"/>
                <a:cs typeface="Trebuchet MS"/>
              </a:rPr>
              <a:t> </a:t>
            </a:r>
            <a:r>
              <a:rPr sz="1200" spc="-8" dirty="0">
                <a:latin typeface="Trebuchet MS"/>
                <a:cs typeface="Trebuchet MS"/>
              </a:rPr>
              <a:t>Clinical</a:t>
            </a:r>
            <a:endParaRPr sz="1200">
              <a:latin typeface="Trebuchet MS"/>
              <a:cs typeface="Trebuchet MS"/>
            </a:endParaRPr>
          </a:p>
        </p:txBody>
      </p:sp>
      <p:sp>
        <p:nvSpPr>
          <p:cNvPr id="33" name="Footer Placeholder 32">
            <a:extLst>
              <a:ext uri="{FF2B5EF4-FFF2-40B4-BE49-F238E27FC236}">
                <a16:creationId xmlns:a16="http://schemas.microsoft.com/office/drawing/2014/main" id="{04A46DE9-C12D-FFB0-0A4F-9E98C0B91F0F}"/>
              </a:ext>
            </a:extLst>
          </p:cNvPr>
          <p:cNvSpPr>
            <a:spLocks noGrp="1"/>
          </p:cNvSpPr>
          <p:nvPr>
            <p:ph type="ftr" sz="quarter" idx="11"/>
          </p:nvPr>
        </p:nvSpPr>
        <p:spPr/>
        <p:txBody>
          <a:bodyPr/>
          <a:lstStyle/>
          <a:p>
            <a:r>
              <a:rPr lang="en-US"/>
              <a:t>Neel Majumder, MHI, CPHIMS-CA</a:t>
            </a:r>
            <a:endParaRPr lang="en-US" dirty="0"/>
          </a:p>
        </p:txBody>
      </p:sp>
      <p:sp>
        <p:nvSpPr>
          <p:cNvPr id="34" name="Slide Number Placeholder 33">
            <a:extLst>
              <a:ext uri="{FF2B5EF4-FFF2-40B4-BE49-F238E27FC236}">
                <a16:creationId xmlns:a16="http://schemas.microsoft.com/office/drawing/2014/main" id="{327E2B2F-7B14-9E2B-2EB4-AAA7F84B5B1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35</a:t>
            </a:fld>
            <a:endParaRPr lang="en-GB"/>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endParaRPr/>
          </a:p>
        </p:txBody>
      </p:sp>
      <p:sp>
        <p:nvSpPr>
          <p:cNvPr id="554" name="Google Shape;554;p3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p>
            <a:pPr marL="342900" lvl="0" indent="-133350" algn="l" rtl="0">
              <a:lnSpc>
                <a:spcPct val="90000"/>
              </a:lnSpc>
              <a:spcBef>
                <a:spcPts val="750"/>
              </a:spcBef>
              <a:spcAft>
                <a:spcPts val="0"/>
              </a:spcAft>
              <a:buClr>
                <a:schemeClr val="dk1"/>
              </a:buClr>
              <a:buSzPts val="2400"/>
              <a:buNone/>
            </a:pPr>
            <a:endParaRPr/>
          </a:p>
        </p:txBody>
      </p:sp>
      <p:sp>
        <p:nvSpPr>
          <p:cNvPr id="555" name="Google Shape;555;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fld id="{00000000-1234-1234-1234-123412341234}" type="slidenum">
              <a:rPr kumimoji="0" lang="en" sz="750" b="0" i="0" u="none" strike="noStrike" kern="0" cap="none" spc="0" normalizeH="0" baseline="0" noProof="0">
                <a:ln>
                  <a:noFill/>
                </a:ln>
                <a:solidFill>
                  <a:srgbClr val="888888"/>
                </a:solidFill>
                <a:effectLst/>
                <a:uLnTx/>
                <a:uFillTx/>
                <a:latin typeface="Century Gothic"/>
                <a:sym typeface="Century Gothic"/>
              </a:rPr>
              <a:pPr marL="0" marR="0" lvl="0" indent="0" algn="r" defTabSz="914400" rtl="0" eaLnBrk="1" fontAlgn="auto" latinLnBrk="0" hangingPunct="1">
                <a:lnSpc>
                  <a:spcPct val="100000"/>
                </a:lnSpc>
                <a:spcBef>
                  <a:spcPts val="0"/>
                </a:spcBef>
                <a:spcAft>
                  <a:spcPts val="0"/>
                </a:spcAft>
                <a:buClr>
                  <a:srgbClr val="000000"/>
                </a:buClr>
                <a:buSzPts val="700"/>
                <a:buFont typeface="Arial"/>
                <a:buNone/>
                <a:tabLst/>
                <a:defRPr/>
              </a:pPr>
              <a:t>36</a:t>
            </a:fld>
            <a:endParaRPr kumimoji="0" sz="750" b="0" i="0" u="none" strike="noStrike" kern="0" cap="none" spc="0" normalizeH="0" baseline="0" noProof="0">
              <a:ln>
                <a:noFill/>
              </a:ln>
              <a:solidFill>
                <a:srgbClr val="888888"/>
              </a:solidFill>
              <a:effectLst/>
              <a:uLnTx/>
              <a:uFillTx/>
              <a:latin typeface="Century Gothic"/>
              <a:sym typeface="Century Gothic"/>
            </a:endParaRPr>
          </a:p>
        </p:txBody>
      </p:sp>
      <p:pic>
        <p:nvPicPr>
          <p:cNvPr id="556" name="Google Shape;556;p30"/>
          <p:cNvPicPr preferRelativeResize="0"/>
          <p:nvPr/>
        </p:nvPicPr>
        <p:blipFill rotWithShape="1">
          <a:blip r:embed="rId4">
            <a:alphaModFix/>
          </a:blip>
          <a:srcRect/>
          <a:stretch/>
        </p:blipFill>
        <p:spPr>
          <a:xfrm>
            <a:off x="0" y="-73479"/>
            <a:ext cx="9250136" cy="5216979"/>
          </a:xfrm>
          <a:prstGeom prst="rect">
            <a:avLst/>
          </a:prstGeom>
          <a:noFill/>
          <a:ln>
            <a:noFill/>
          </a:ln>
        </p:spPr>
      </p:pic>
      <p:sp>
        <p:nvSpPr>
          <p:cNvPr id="2" name="Footer Placeholder 1">
            <a:extLst>
              <a:ext uri="{FF2B5EF4-FFF2-40B4-BE49-F238E27FC236}">
                <a16:creationId xmlns:a16="http://schemas.microsoft.com/office/drawing/2014/main" id="{F34A4ABF-E749-2D4D-7148-59565F91897F}"/>
              </a:ext>
            </a:extLst>
          </p:cNvPr>
          <p:cNvSpPr>
            <a:spLocks noGrp="1"/>
          </p:cNvSpPr>
          <p:nvPr>
            <p:ph type="ftr" idx="11"/>
          </p:nvPr>
        </p:nvSpPr>
        <p:spPr/>
        <p:txBody>
          <a:bodyPr/>
          <a:lstStyle/>
          <a:p>
            <a:r>
              <a:rPr lang="en-CA"/>
              <a:t>Neel Majumder, MHI, CPHIMS-CA</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9F09B-BDE7-49F5-1730-618B97193583}"/>
              </a:ext>
            </a:extLst>
          </p:cNvPr>
          <p:cNvSpPr>
            <a:spLocks noGrp="1"/>
          </p:cNvSpPr>
          <p:nvPr>
            <p:ph type="title"/>
          </p:nvPr>
        </p:nvSpPr>
        <p:spPr>
          <a:xfrm>
            <a:off x="794410" y="3445248"/>
            <a:ext cx="7290054" cy="968870"/>
          </a:xfrm>
        </p:spPr>
        <p:txBody>
          <a:bodyPr>
            <a:normAutofit fontScale="90000"/>
          </a:bodyPr>
          <a:lstStyle/>
          <a:p>
            <a:r>
              <a:rPr lang="en-US" dirty="0"/>
              <a:t>INTEROPERABILITY &amp; EMR</a:t>
            </a:r>
            <a:br>
              <a:rPr lang="en-US" dirty="0"/>
            </a:br>
            <a:endParaRPr lang="en-CA" dirty="0"/>
          </a:p>
        </p:txBody>
      </p:sp>
      <p:sp>
        <p:nvSpPr>
          <p:cNvPr id="3" name="Footer Placeholder 2">
            <a:extLst>
              <a:ext uri="{FF2B5EF4-FFF2-40B4-BE49-F238E27FC236}">
                <a16:creationId xmlns:a16="http://schemas.microsoft.com/office/drawing/2014/main" id="{6A48FD1F-EBD8-1BDC-F0B8-C475163D0486}"/>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851B70DB-0809-6420-2C0D-956B0EBA13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37</a:t>
            </a:fld>
            <a:endParaRPr lang="en-GB"/>
          </a:p>
        </p:txBody>
      </p:sp>
    </p:spTree>
    <p:custDataLst>
      <p:tags r:id="rId1"/>
    </p:custDataLst>
    <p:extLst>
      <p:ext uri="{BB962C8B-B14F-4D97-AF65-F5344CB8AC3E}">
        <p14:creationId xmlns:p14="http://schemas.microsoft.com/office/powerpoint/2010/main" val="3590203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92446" y="250167"/>
            <a:ext cx="6711791" cy="378950"/>
          </a:xfrm>
          <a:prstGeom prst="rect">
            <a:avLst/>
          </a:prstGeom>
        </p:spPr>
        <p:txBody>
          <a:bodyPr vert="horz" wrap="square" lIns="0" tIns="9525" rIns="0" bIns="0" rtlCol="0">
            <a:spAutoFit/>
          </a:bodyPr>
          <a:lstStyle/>
          <a:p>
            <a:pPr marL="9525">
              <a:spcBef>
                <a:spcPts val="75"/>
              </a:spcBef>
            </a:pPr>
            <a:r>
              <a:rPr spc="45" dirty="0">
                <a:solidFill>
                  <a:srgbClr val="92D050"/>
                </a:solidFill>
                <a:latin typeface="Arial"/>
                <a:cs typeface="Arial"/>
              </a:rPr>
              <a:t>What</a:t>
            </a:r>
            <a:r>
              <a:rPr spc="-188" dirty="0">
                <a:solidFill>
                  <a:srgbClr val="92D050"/>
                </a:solidFill>
                <a:latin typeface="Arial"/>
                <a:cs typeface="Arial"/>
              </a:rPr>
              <a:t> </a:t>
            </a:r>
            <a:r>
              <a:rPr dirty="0">
                <a:solidFill>
                  <a:srgbClr val="92D050"/>
                </a:solidFill>
                <a:latin typeface="Arial"/>
                <a:cs typeface="Arial"/>
              </a:rPr>
              <a:t>is</a:t>
            </a:r>
            <a:r>
              <a:rPr spc="-153" dirty="0">
                <a:solidFill>
                  <a:srgbClr val="92D050"/>
                </a:solidFill>
                <a:latin typeface="Arial"/>
                <a:cs typeface="Arial"/>
              </a:rPr>
              <a:t> </a:t>
            </a:r>
            <a:r>
              <a:rPr spc="71" dirty="0">
                <a:solidFill>
                  <a:srgbClr val="92D050"/>
                </a:solidFill>
                <a:latin typeface="Arial"/>
                <a:cs typeface="Arial"/>
              </a:rPr>
              <a:t>an</a:t>
            </a:r>
            <a:r>
              <a:rPr spc="-127" dirty="0">
                <a:solidFill>
                  <a:srgbClr val="92D050"/>
                </a:solidFill>
                <a:latin typeface="Arial"/>
                <a:cs typeface="Arial"/>
              </a:rPr>
              <a:t> </a:t>
            </a:r>
            <a:r>
              <a:rPr spc="45" dirty="0">
                <a:solidFill>
                  <a:srgbClr val="92D050"/>
                </a:solidFill>
                <a:latin typeface="Arial"/>
                <a:cs typeface="Arial"/>
              </a:rPr>
              <a:t>Electronic</a:t>
            </a:r>
            <a:r>
              <a:rPr spc="-225" dirty="0">
                <a:solidFill>
                  <a:srgbClr val="92D050"/>
                </a:solidFill>
                <a:latin typeface="Arial"/>
                <a:cs typeface="Arial"/>
              </a:rPr>
              <a:t> </a:t>
            </a:r>
            <a:r>
              <a:rPr spc="56" dirty="0">
                <a:solidFill>
                  <a:srgbClr val="92D050"/>
                </a:solidFill>
                <a:latin typeface="Arial"/>
                <a:cs typeface="Arial"/>
              </a:rPr>
              <a:t>Medical</a:t>
            </a:r>
            <a:r>
              <a:rPr spc="-225" dirty="0">
                <a:solidFill>
                  <a:srgbClr val="92D050"/>
                </a:solidFill>
                <a:latin typeface="Arial"/>
                <a:cs typeface="Arial"/>
              </a:rPr>
              <a:t> </a:t>
            </a:r>
            <a:r>
              <a:rPr spc="49" dirty="0">
                <a:solidFill>
                  <a:srgbClr val="92D050"/>
                </a:solidFill>
                <a:latin typeface="Arial"/>
                <a:cs typeface="Arial"/>
              </a:rPr>
              <a:t>Record</a:t>
            </a:r>
            <a:r>
              <a:rPr spc="-236" dirty="0">
                <a:solidFill>
                  <a:srgbClr val="92D050"/>
                </a:solidFill>
                <a:latin typeface="Arial"/>
                <a:cs typeface="Arial"/>
              </a:rPr>
              <a:t> </a:t>
            </a:r>
            <a:r>
              <a:rPr spc="-8" dirty="0">
                <a:solidFill>
                  <a:srgbClr val="92D050"/>
                </a:solidFill>
                <a:latin typeface="Arial"/>
                <a:cs typeface="Arial"/>
              </a:rPr>
              <a:t>(EMR)</a:t>
            </a:r>
          </a:p>
        </p:txBody>
      </p:sp>
      <p:sp>
        <p:nvSpPr>
          <p:cNvPr id="3" name="object 3"/>
          <p:cNvSpPr txBox="1"/>
          <p:nvPr/>
        </p:nvSpPr>
        <p:spPr>
          <a:xfrm>
            <a:off x="335501" y="1052160"/>
            <a:ext cx="6711791" cy="878126"/>
          </a:xfrm>
          <a:prstGeom prst="rect">
            <a:avLst/>
          </a:prstGeom>
        </p:spPr>
        <p:txBody>
          <a:bodyPr vert="horz" wrap="square" lIns="0" tIns="20003" rIns="0" bIns="0" rtlCol="0">
            <a:spAutoFit/>
          </a:bodyPr>
          <a:lstStyle/>
          <a:p>
            <a:pPr marL="9525" marR="3810" algn="just" defTabSz="685800">
              <a:lnSpc>
                <a:spcPts val="1620"/>
              </a:lnSpc>
              <a:spcBef>
                <a:spcPts val="158"/>
              </a:spcBef>
              <a:buClrTx/>
            </a:pPr>
            <a:r>
              <a:rPr sz="1388" dirty="0">
                <a:solidFill>
                  <a:sysClr val="windowText" lastClr="000000"/>
                </a:solidFill>
                <a:latin typeface="Trebuchet MS"/>
                <a:cs typeface="Trebuchet MS"/>
              </a:rPr>
              <a:t>An</a:t>
            </a:r>
            <a:r>
              <a:rPr sz="1388" spc="-109" dirty="0">
                <a:solidFill>
                  <a:sysClr val="windowText" lastClr="000000"/>
                </a:solidFill>
                <a:latin typeface="Trebuchet MS"/>
                <a:cs typeface="Trebuchet MS"/>
              </a:rPr>
              <a:t> </a:t>
            </a:r>
            <a:r>
              <a:rPr sz="1388" spc="-19" dirty="0">
                <a:solidFill>
                  <a:sysClr val="windowText" lastClr="000000"/>
                </a:solidFill>
                <a:latin typeface="Trebuchet MS"/>
                <a:cs typeface="Trebuchet MS"/>
              </a:rPr>
              <a:t>electronic</a:t>
            </a:r>
            <a:r>
              <a:rPr sz="1388" spc="-86" dirty="0">
                <a:solidFill>
                  <a:sysClr val="windowText" lastClr="000000"/>
                </a:solidFill>
                <a:latin typeface="Trebuchet MS"/>
                <a:cs typeface="Trebuchet MS"/>
              </a:rPr>
              <a:t> </a:t>
            </a:r>
            <a:r>
              <a:rPr sz="1388" spc="-19" dirty="0">
                <a:solidFill>
                  <a:sysClr val="windowText" lastClr="000000"/>
                </a:solidFill>
                <a:latin typeface="Trebuchet MS"/>
                <a:cs typeface="Trebuchet MS"/>
              </a:rPr>
              <a:t>medical</a:t>
            </a:r>
            <a:r>
              <a:rPr sz="1388" spc="-86" dirty="0">
                <a:solidFill>
                  <a:sysClr val="windowText" lastClr="000000"/>
                </a:solidFill>
                <a:latin typeface="Trebuchet MS"/>
                <a:cs typeface="Trebuchet MS"/>
              </a:rPr>
              <a:t> </a:t>
            </a:r>
            <a:r>
              <a:rPr sz="1388" spc="-19" dirty="0">
                <a:solidFill>
                  <a:sysClr val="windowText" lastClr="000000"/>
                </a:solidFill>
                <a:latin typeface="Trebuchet MS"/>
                <a:cs typeface="Trebuchet MS"/>
              </a:rPr>
              <a:t>record</a:t>
            </a:r>
            <a:r>
              <a:rPr sz="1388" spc="-86" dirty="0">
                <a:solidFill>
                  <a:sysClr val="windowText" lastClr="000000"/>
                </a:solidFill>
                <a:latin typeface="Trebuchet MS"/>
                <a:cs typeface="Trebuchet MS"/>
              </a:rPr>
              <a:t> </a:t>
            </a:r>
            <a:r>
              <a:rPr sz="1388" dirty="0">
                <a:solidFill>
                  <a:sysClr val="windowText" lastClr="000000"/>
                </a:solidFill>
                <a:latin typeface="Trebuchet MS"/>
                <a:cs typeface="Trebuchet MS"/>
              </a:rPr>
              <a:t>(EMR)</a:t>
            </a:r>
            <a:r>
              <a:rPr sz="1388" spc="-105" dirty="0">
                <a:solidFill>
                  <a:sysClr val="windowText" lastClr="000000"/>
                </a:solidFill>
                <a:latin typeface="Trebuchet MS"/>
                <a:cs typeface="Trebuchet MS"/>
              </a:rPr>
              <a:t> </a:t>
            </a:r>
            <a:r>
              <a:rPr sz="1388" dirty="0">
                <a:solidFill>
                  <a:sysClr val="windowText" lastClr="000000"/>
                </a:solidFill>
                <a:latin typeface="Trebuchet MS"/>
                <a:cs typeface="Trebuchet MS"/>
              </a:rPr>
              <a:t>is</a:t>
            </a:r>
            <a:r>
              <a:rPr sz="1388" spc="-105" dirty="0">
                <a:solidFill>
                  <a:sysClr val="windowText" lastClr="000000"/>
                </a:solidFill>
                <a:latin typeface="Trebuchet MS"/>
                <a:cs typeface="Trebuchet MS"/>
              </a:rPr>
              <a:t> </a:t>
            </a:r>
            <a:r>
              <a:rPr sz="1388" dirty="0">
                <a:solidFill>
                  <a:sysClr val="windowText" lastClr="000000"/>
                </a:solidFill>
                <a:latin typeface="Trebuchet MS"/>
                <a:cs typeface="Trebuchet MS"/>
              </a:rPr>
              <a:t>a</a:t>
            </a:r>
            <a:r>
              <a:rPr sz="1388" spc="-56" dirty="0">
                <a:solidFill>
                  <a:sysClr val="windowText" lastClr="000000"/>
                </a:solidFill>
                <a:latin typeface="Trebuchet MS"/>
                <a:cs typeface="Trebuchet MS"/>
              </a:rPr>
              <a:t> </a:t>
            </a:r>
            <a:r>
              <a:rPr sz="1388" spc="-19" dirty="0">
                <a:solidFill>
                  <a:sysClr val="windowText" lastClr="000000"/>
                </a:solidFill>
                <a:latin typeface="Trebuchet MS"/>
                <a:cs typeface="Trebuchet MS"/>
              </a:rPr>
              <a:t>digital</a:t>
            </a:r>
            <a:r>
              <a:rPr sz="1388" spc="-86" dirty="0">
                <a:solidFill>
                  <a:sysClr val="windowText" lastClr="000000"/>
                </a:solidFill>
                <a:latin typeface="Trebuchet MS"/>
                <a:cs typeface="Trebuchet MS"/>
              </a:rPr>
              <a:t> </a:t>
            </a:r>
            <a:r>
              <a:rPr sz="1388" spc="-8" dirty="0">
                <a:solidFill>
                  <a:sysClr val="windowText" lastClr="000000"/>
                </a:solidFill>
                <a:latin typeface="Trebuchet MS"/>
                <a:cs typeface="Trebuchet MS"/>
              </a:rPr>
              <a:t>version</a:t>
            </a:r>
            <a:r>
              <a:rPr sz="1388" spc="-71" dirty="0">
                <a:solidFill>
                  <a:sysClr val="windowText" lastClr="000000"/>
                </a:solidFill>
                <a:latin typeface="Trebuchet MS"/>
                <a:cs typeface="Trebuchet MS"/>
              </a:rPr>
              <a:t> </a:t>
            </a:r>
            <a:r>
              <a:rPr sz="1388" dirty="0">
                <a:solidFill>
                  <a:sysClr val="windowText" lastClr="000000"/>
                </a:solidFill>
                <a:latin typeface="Trebuchet MS"/>
                <a:cs typeface="Trebuchet MS"/>
              </a:rPr>
              <a:t>of</a:t>
            </a:r>
            <a:r>
              <a:rPr sz="1388" spc="-4" dirty="0">
                <a:solidFill>
                  <a:sysClr val="windowText" lastClr="000000"/>
                </a:solidFill>
                <a:latin typeface="Trebuchet MS"/>
                <a:cs typeface="Trebuchet MS"/>
              </a:rPr>
              <a:t> </a:t>
            </a:r>
            <a:r>
              <a:rPr sz="1388" dirty="0">
                <a:solidFill>
                  <a:sysClr val="windowText" lastClr="000000"/>
                </a:solidFill>
                <a:latin typeface="Trebuchet MS"/>
                <a:cs typeface="Trebuchet MS"/>
              </a:rPr>
              <a:t>a</a:t>
            </a:r>
            <a:r>
              <a:rPr sz="1388" spc="26" dirty="0">
                <a:solidFill>
                  <a:sysClr val="windowText" lastClr="000000"/>
                </a:solidFill>
                <a:latin typeface="Trebuchet MS"/>
                <a:cs typeface="Trebuchet MS"/>
              </a:rPr>
              <a:t> </a:t>
            </a:r>
            <a:r>
              <a:rPr sz="1388" spc="-30" dirty="0">
                <a:solidFill>
                  <a:sysClr val="windowText" lastClr="000000"/>
                </a:solidFill>
                <a:latin typeface="Trebuchet MS"/>
                <a:cs typeface="Trebuchet MS"/>
              </a:rPr>
              <a:t>patient’s</a:t>
            </a:r>
            <a:r>
              <a:rPr sz="1388" spc="-75" dirty="0">
                <a:solidFill>
                  <a:sysClr val="windowText" lastClr="000000"/>
                </a:solidFill>
                <a:latin typeface="Trebuchet MS"/>
                <a:cs typeface="Trebuchet MS"/>
              </a:rPr>
              <a:t> </a:t>
            </a:r>
            <a:r>
              <a:rPr sz="1388" dirty="0">
                <a:solidFill>
                  <a:sysClr val="windowText" lastClr="000000"/>
                </a:solidFill>
                <a:latin typeface="Trebuchet MS"/>
                <a:cs typeface="Trebuchet MS"/>
              </a:rPr>
              <a:t>paper</a:t>
            </a:r>
            <a:r>
              <a:rPr sz="1388" spc="30" dirty="0">
                <a:solidFill>
                  <a:sysClr val="windowText" lastClr="000000"/>
                </a:solidFill>
                <a:latin typeface="Trebuchet MS"/>
                <a:cs typeface="Trebuchet MS"/>
              </a:rPr>
              <a:t> </a:t>
            </a:r>
            <a:r>
              <a:rPr sz="1388" spc="-15" dirty="0">
                <a:solidFill>
                  <a:sysClr val="windowText" lastClr="000000"/>
                </a:solidFill>
                <a:latin typeface="Trebuchet MS"/>
                <a:cs typeface="Trebuchet MS"/>
              </a:rPr>
              <a:t>chart.</a:t>
            </a:r>
            <a:r>
              <a:rPr sz="1388" spc="-60" dirty="0">
                <a:solidFill>
                  <a:sysClr val="windowText" lastClr="000000"/>
                </a:solidFill>
                <a:latin typeface="Trebuchet MS"/>
                <a:cs typeface="Trebuchet MS"/>
              </a:rPr>
              <a:t> </a:t>
            </a:r>
            <a:r>
              <a:rPr sz="1388" spc="-15" dirty="0">
                <a:solidFill>
                  <a:sysClr val="windowText" lastClr="000000"/>
                </a:solidFill>
                <a:latin typeface="Trebuchet MS"/>
                <a:cs typeface="Trebuchet MS"/>
              </a:rPr>
              <a:t>EMRs </a:t>
            </a:r>
            <a:r>
              <a:rPr sz="1388" dirty="0">
                <a:solidFill>
                  <a:sysClr val="windowText" lastClr="000000"/>
                </a:solidFill>
                <a:latin typeface="Trebuchet MS"/>
                <a:cs typeface="Trebuchet MS"/>
              </a:rPr>
              <a:t>are</a:t>
            </a:r>
            <a:r>
              <a:rPr sz="1388" spc="-109" dirty="0">
                <a:solidFill>
                  <a:sysClr val="windowText" lastClr="000000"/>
                </a:solidFill>
                <a:latin typeface="Trebuchet MS"/>
                <a:cs typeface="Trebuchet MS"/>
              </a:rPr>
              <a:t> </a:t>
            </a:r>
            <a:r>
              <a:rPr sz="1388" spc="-8" dirty="0">
                <a:solidFill>
                  <a:sysClr val="windowText" lastClr="000000"/>
                </a:solidFill>
                <a:latin typeface="Trebuchet MS"/>
                <a:cs typeface="Trebuchet MS"/>
              </a:rPr>
              <a:t>real-</a:t>
            </a:r>
            <a:r>
              <a:rPr sz="1388" spc="-26" dirty="0">
                <a:solidFill>
                  <a:sysClr val="windowText" lastClr="000000"/>
                </a:solidFill>
                <a:latin typeface="Trebuchet MS"/>
                <a:cs typeface="Trebuchet MS"/>
              </a:rPr>
              <a:t>time,</a:t>
            </a:r>
            <a:r>
              <a:rPr sz="1388" spc="-79" dirty="0">
                <a:solidFill>
                  <a:sysClr val="windowText" lastClr="000000"/>
                </a:solidFill>
                <a:latin typeface="Trebuchet MS"/>
                <a:cs typeface="Trebuchet MS"/>
              </a:rPr>
              <a:t> </a:t>
            </a:r>
            <a:r>
              <a:rPr sz="1388" spc="-15" dirty="0">
                <a:solidFill>
                  <a:sysClr val="windowText" lastClr="000000"/>
                </a:solidFill>
                <a:latin typeface="Trebuchet MS"/>
                <a:cs typeface="Trebuchet MS"/>
              </a:rPr>
              <a:t>patient-</a:t>
            </a:r>
            <a:r>
              <a:rPr sz="1388" spc="-26" dirty="0">
                <a:solidFill>
                  <a:sysClr val="windowText" lastClr="000000"/>
                </a:solidFill>
                <a:latin typeface="Trebuchet MS"/>
                <a:cs typeface="Trebuchet MS"/>
              </a:rPr>
              <a:t>centered</a:t>
            </a:r>
            <a:r>
              <a:rPr sz="1388" spc="-79" dirty="0">
                <a:solidFill>
                  <a:sysClr val="windowText" lastClr="000000"/>
                </a:solidFill>
                <a:latin typeface="Trebuchet MS"/>
                <a:cs typeface="Trebuchet MS"/>
              </a:rPr>
              <a:t> </a:t>
            </a:r>
            <a:r>
              <a:rPr sz="1388" spc="-19" dirty="0">
                <a:solidFill>
                  <a:sysClr val="windowText" lastClr="000000"/>
                </a:solidFill>
                <a:latin typeface="Trebuchet MS"/>
                <a:cs typeface="Trebuchet MS"/>
              </a:rPr>
              <a:t>records</a:t>
            </a:r>
            <a:r>
              <a:rPr sz="1388" spc="-86" dirty="0">
                <a:solidFill>
                  <a:sysClr val="windowText" lastClr="000000"/>
                </a:solidFill>
                <a:latin typeface="Trebuchet MS"/>
                <a:cs typeface="Trebuchet MS"/>
              </a:rPr>
              <a:t> </a:t>
            </a:r>
            <a:r>
              <a:rPr sz="1388" dirty="0">
                <a:solidFill>
                  <a:sysClr val="windowText" lastClr="000000"/>
                </a:solidFill>
                <a:latin typeface="Trebuchet MS"/>
                <a:cs typeface="Trebuchet MS"/>
              </a:rPr>
              <a:t>that</a:t>
            </a:r>
            <a:r>
              <a:rPr sz="1388" spc="-11" dirty="0">
                <a:solidFill>
                  <a:sysClr val="windowText" lastClr="000000"/>
                </a:solidFill>
                <a:latin typeface="Trebuchet MS"/>
                <a:cs typeface="Trebuchet MS"/>
              </a:rPr>
              <a:t> </a:t>
            </a:r>
            <a:r>
              <a:rPr sz="1388" spc="-8" dirty="0">
                <a:solidFill>
                  <a:sysClr val="windowText" lastClr="000000"/>
                </a:solidFill>
                <a:latin typeface="Trebuchet MS"/>
                <a:cs typeface="Trebuchet MS"/>
              </a:rPr>
              <a:t>make</a:t>
            </a:r>
            <a:r>
              <a:rPr sz="1388" spc="4" dirty="0">
                <a:solidFill>
                  <a:sysClr val="windowText" lastClr="000000"/>
                </a:solidFill>
                <a:latin typeface="Trebuchet MS"/>
                <a:cs typeface="Trebuchet MS"/>
              </a:rPr>
              <a:t> </a:t>
            </a:r>
            <a:r>
              <a:rPr sz="1388" spc="-19" dirty="0">
                <a:solidFill>
                  <a:sysClr val="windowText" lastClr="000000"/>
                </a:solidFill>
                <a:latin typeface="Trebuchet MS"/>
                <a:cs typeface="Trebuchet MS"/>
              </a:rPr>
              <a:t>information</a:t>
            </a:r>
            <a:r>
              <a:rPr sz="1388" spc="-86" dirty="0">
                <a:solidFill>
                  <a:sysClr val="windowText" lastClr="000000"/>
                </a:solidFill>
                <a:latin typeface="Trebuchet MS"/>
                <a:cs typeface="Trebuchet MS"/>
              </a:rPr>
              <a:t> </a:t>
            </a:r>
            <a:r>
              <a:rPr sz="1388" spc="-15" dirty="0">
                <a:solidFill>
                  <a:sysClr val="windowText" lastClr="000000"/>
                </a:solidFill>
                <a:latin typeface="Trebuchet MS"/>
                <a:cs typeface="Trebuchet MS"/>
              </a:rPr>
              <a:t>available</a:t>
            </a:r>
            <a:r>
              <a:rPr sz="1388" spc="-75" dirty="0">
                <a:solidFill>
                  <a:sysClr val="windowText" lastClr="000000"/>
                </a:solidFill>
                <a:latin typeface="Trebuchet MS"/>
                <a:cs typeface="Trebuchet MS"/>
              </a:rPr>
              <a:t> </a:t>
            </a:r>
            <a:r>
              <a:rPr sz="1388" spc="-19" dirty="0">
                <a:solidFill>
                  <a:sysClr val="windowText" lastClr="000000"/>
                </a:solidFill>
                <a:latin typeface="Trebuchet MS"/>
                <a:cs typeface="Trebuchet MS"/>
              </a:rPr>
              <a:t>instantly</a:t>
            </a:r>
            <a:r>
              <a:rPr sz="1388" spc="-86" dirty="0">
                <a:solidFill>
                  <a:sysClr val="windowText" lastClr="000000"/>
                </a:solidFill>
                <a:latin typeface="Trebuchet MS"/>
                <a:cs typeface="Trebuchet MS"/>
              </a:rPr>
              <a:t> </a:t>
            </a:r>
            <a:r>
              <a:rPr sz="1388" spc="-19" dirty="0">
                <a:solidFill>
                  <a:sysClr val="windowText" lastClr="000000"/>
                </a:solidFill>
                <a:latin typeface="Trebuchet MS"/>
                <a:cs typeface="Trebuchet MS"/>
              </a:rPr>
              <a:t>and </a:t>
            </a:r>
            <a:r>
              <a:rPr sz="1388" spc="-8" dirty="0">
                <a:solidFill>
                  <a:sysClr val="windowText" lastClr="000000"/>
                </a:solidFill>
                <a:latin typeface="Trebuchet MS"/>
                <a:cs typeface="Trebuchet MS"/>
              </a:rPr>
              <a:t>securely</a:t>
            </a:r>
            <a:r>
              <a:rPr sz="1388" spc="-195" dirty="0">
                <a:solidFill>
                  <a:sysClr val="windowText" lastClr="000000"/>
                </a:solidFill>
                <a:latin typeface="Trebuchet MS"/>
                <a:cs typeface="Trebuchet MS"/>
              </a:rPr>
              <a:t> </a:t>
            </a:r>
            <a:r>
              <a:rPr sz="1388" dirty="0">
                <a:solidFill>
                  <a:sysClr val="windowText" lastClr="000000"/>
                </a:solidFill>
                <a:latin typeface="Trebuchet MS"/>
                <a:cs typeface="Trebuchet MS"/>
              </a:rPr>
              <a:t>to</a:t>
            </a:r>
            <a:r>
              <a:rPr sz="1388" spc="-4" dirty="0">
                <a:solidFill>
                  <a:sysClr val="windowText" lastClr="000000"/>
                </a:solidFill>
                <a:latin typeface="Trebuchet MS"/>
                <a:cs typeface="Trebuchet MS"/>
              </a:rPr>
              <a:t> </a:t>
            </a:r>
            <a:r>
              <a:rPr sz="1388" dirty="0">
                <a:solidFill>
                  <a:sysClr val="windowText" lastClr="000000"/>
                </a:solidFill>
                <a:latin typeface="Trebuchet MS"/>
                <a:cs typeface="Trebuchet MS"/>
              </a:rPr>
              <a:t>authorized</a:t>
            </a:r>
            <a:r>
              <a:rPr sz="1388" spc="-221" dirty="0">
                <a:solidFill>
                  <a:sysClr val="windowText" lastClr="000000"/>
                </a:solidFill>
                <a:latin typeface="Trebuchet MS"/>
                <a:cs typeface="Trebuchet MS"/>
              </a:rPr>
              <a:t> </a:t>
            </a:r>
            <a:r>
              <a:rPr sz="1388" spc="-8" dirty="0">
                <a:solidFill>
                  <a:sysClr val="windowText" lastClr="000000"/>
                </a:solidFill>
                <a:latin typeface="Trebuchet MS"/>
                <a:cs typeface="Trebuchet MS"/>
              </a:rPr>
              <a:t>users.</a:t>
            </a:r>
            <a:endParaRPr sz="1388">
              <a:solidFill>
                <a:sysClr val="windowText" lastClr="000000"/>
              </a:solidFill>
              <a:latin typeface="Trebuchet MS"/>
              <a:cs typeface="Trebuchet MS"/>
            </a:endParaRPr>
          </a:p>
          <a:p>
            <a:pPr marL="26670" algn="just" defTabSz="685800">
              <a:spcBef>
                <a:spcPts val="896"/>
              </a:spcBef>
              <a:buClrTx/>
            </a:pPr>
            <a:r>
              <a:rPr sz="825" i="1" dirty="0">
                <a:solidFill>
                  <a:sysClr val="windowText" lastClr="000000"/>
                </a:solidFill>
                <a:latin typeface="Trebuchet MS"/>
                <a:cs typeface="Trebuchet MS"/>
              </a:rPr>
              <a:t>Source:</a:t>
            </a:r>
            <a:r>
              <a:rPr sz="825" i="1" spc="-38" dirty="0">
                <a:solidFill>
                  <a:sysClr val="windowText" lastClr="000000"/>
                </a:solidFill>
                <a:latin typeface="Trebuchet MS"/>
                <a:cs typeface="Trebuchet MS"/>
              </a:rPr>
              <a:t> </a:t>
            </a:r>
            <a:r>
              <a:rPr sz="825" i="1" dirty="0">
                <a:solidFill>
                  <a:sysClr val="windowText" lastClr="000000"/>
                </a:solidFill>
                <a:latin typeface="Trebuchet MS"/>
                <a:cs typeface="Trebuchet MS"/>
              </a:rPr>
              <a:t>U.S.</a:t>
            </a:r>
            <a:r>
              <a:rPr sz="825" i="1" spc="-34" dirty="0">
                <a:solidFill>
                  <a:sysClr val="windowText" lastClr="000000"/>
                </a:solidFill>
                <a:latin typeface="Trebuchet MS"/>
                <a:cs typeface="Trebuchet MS"/>
              </a:rPr>
              <a:t> </a:t>
            </a:r>
            <a:r>
              <a:rPr sz="825" i="1" dirty="0">
                <a:solidFill>
                  <a:sysClr val="windowText" lastClr="000000"/>
                </a:solidFill>
                <a:latin typeface="Trebuchet MS"/>
                <a:cs typeface="Trebuchet MS"/>
              </a:rPr>
              <a:t>Department</a:t>
            </a:r>
            <a:r>
              <a:rPr sz="825" i="1" spc="-15" dirty="0">
                <a:solidFill>
                  <a:sysClr val="windowText" lastClr="000000"/>
                </a:solidFill>
                <a:latin typeface="Trebuchet MS"/>
                <a:cs typeface="Trebuchet MS"/>
              </a:rPr>
              <a:t> </a:t>
            </a:r>
            <a:r>
              <a:rPr sz="825" i="1" dirty="0">
                <a:solidFill>
                  <a:sysClr val="windowText" lastClr="000000"/>
                </a:solidFill>
                <a:latin typeface="Trebuchet MS"/>
                <a:cs typeface="Trebuchet MS"/>
              </a:rPr>
              <a:t>of</a:t>
            </a:r>
            <a:r>
              <a:rPr sz="825" i="1" spc="4" dirty="0">
                <a:solidFill>
                  <a:sysClr val="windowText" lastClr="000000"/>
                </a:solidFill>
                <a:latin typeface="Trebuchet MS"/>
                <a:cs typeface="Trebuchet MS"/>
              </a:rPr>
              <a:t> </a:t>
            </a:r>
            <a:r>
              <a:rPr sz="825" i="1" dirty="0">
                <a:solidFill>
                  <a:sysClr val="windowText" lastClr="000000"/>
                </a:solidFill>
                <a:latin typeface="Trebuchet MS"/>
                <a:cs typeface="Trebuchet MS"/>
              </a:rPr>
              <a:t>Health</a:t>
            </a:r>
            <a:r>
              <a:rPr sz="825" i="1" spc="-11" dirty="0">
                <a:solidFill>
                  <a:sysClr val="windowText" lastClr="000000"/>
                </a:solidFill>
                <a:latin typeface="Trebuchet MS"/>
                <a:cs typeface="Trebuchet MS"/>
              </a:rPr>
              <a:t> </a:t>
            </a:r>
            <a:r>
              <a:rPr sz="825" i="1" dirty="0">
                <a:solidFill>
                  <a:sysClr val="windowText" lastClr="000000"/>
                </a:solidFill>
                <a:latin typeface="Trebuchet MS"/>
                <a:cs typeface="Trebuchet MS"/>
              </a:rPr>
              <a:t>and</a:t>
            </a:r>
            <a:r>
              <a:rPr sz="825" i="1" spc="-8" dirty="0">
                <a:solidFill>
                  <a:sysClr val="windowText" lastClr="000000"/>
                </a:solidFill>
                <a:latin typeface="Trebuchet MS"/>
                <a:cs typeface="Trebuchet MS"/>
              </a:rPr>
              <a:t> </a:t>
            </a:r>
            <a:r>
              <a:rPr sz="825" i="1" dirty="0">
                <a:solidFill>
                  <a:sysClr val="windowText" lastClr="000000"/>
                </a:solidFill>
                <a:latin typeface="Trebuchet MS"/>
                <a:cs typeface="Trebuchet MS"/>
              </a:rPr>
              <a:t>Human Services'</a:t>
            </a:r>
            <a:r>
              <a:rPr sz="825" i="1" spc="-41" dirty="0">
                <a:solidFill>
                  <a:sysClr val="windowText" lastClr="000000"/>
                </a:solidFill>
                <a:latin typeface="Trebuchet MS"/>
                <a:cs typeface="Trebuchet MS"/>
              </a:rPr>
              <a:t> </a:t>
            </a:r>
            <a:r>
              <a:rPr sz="825" i="1" dirty="0">
                <a:solidFill>
                  <a:sysClr val="windowText" lastClr="000000"/>
                </a:solidFill>
                <a:latin typeface="Trebuchet MS"/>
                <a:cs typeface="Trebuchet MS"/>
              </a:rPr>
              <a:t>Office</a:t>
            </a:r>
            <a:r>
              <a:rPr sz="825" i="1" spc="11" dirty="0">
                <a:solidFill>
                  <a:sysClr val="windowText" lastClr="000000"/>
                </a:solidFill>
                <a:latin typeface="Trebuchet MS"/>
                <a:cs typeface="Trebuchet MS"/>
              </a:rPr>
              <a:t> </a:t>
            </a:r>
            <a:r>
              <a:rPr sz="825" i="1" dirty="0">
                <a:solidFill>
                  <a:sysClr val="windowText" lastClr="000000"/>
                </a:solidFill>
                <a:latin typeface="Trebuchet MS"/>
                <a:cs typeface="Trebuchet MS"/>
              </a:rPr>
              <a:t>of</a:t>
            </a:r>
            <a:r>
              <a:rPr sz="825" i="1" spc="4" dirty="0">
                <a:solidFill>
                  <a:sysClr val="windowText" lastClr="000000"/>
                </a:solidFill>
                <a:latin typeface="Trebuchet MS"/>
                <a:cs typeface="Trebuchet MS"/>
              </a:rPr>
              <a:t> </a:t>
            </a:r>
            <a:r>
              <a:rPr sz="825" i="1" dirty="0">
                <a:solidFill>
                  <a:sysClr val="windowText" lastClr="000000"/>
                </a:solidFill>
                <a:latin typeface="Trebuchet MS"/>
                <a:cs typeface="Trebuchet MS"/>
              </a:rPr>
              <a:t>the</a:t>
            </a:r>
            <a:r>
              <a:rPr sz="825" i="1" spc="15" dirty="0">
                <a:solidFill>
                  <a:sysClr val="windowText" lastClr="000000"/>
                </a:solidFill>
                <a:latin typeface="Trebuchet MS"/>
                <a:cs typeface="Trebuchet MS"/>
              </a:rPr>
              <a:t> </a:t>
            </a:r>
            <a:r>
              <a:rPr sz="825" i="1" dirty="0">
                <a:solidFill>
                  <a:sysClr val="windowText" lastClr="000000"/>
                </a:solidFill>
                <a:latin typeface="Trebuchet MS"/>
                <a:cs typeface="Trebuchet MS"/>
              </a:rPr>
              <a:t>National</a:t>
            </a:r>
            <a:r>
              <a:rPr sz="825" i="1" spc="-64" dirty="0">
                <a:solidFill>
                  <a:sysClr val="windowText" lastClr="000000"/>
                </a:solidFill>
                <a:latin typeface="Trebuchet MS"/>
                <a:cs typeface="Trebuchet MS"/>
              </a:rPr>
              <a:t> </a:t>
            </a:r>
            <a:r>
              <a:rPr sz="825" i="1" dirty="0">
                <a:solidFill>
                  <a:sysClr val="windowText" lastClr="000000"/>
                </a:solidFill>
                <a:latin typeface="Trebuchet MS"/>
                <a:cs typeface="Trebuchet MS"/>
              </a:rPr>
              <a:t>Coordinator</a:t>
            </a:r>
            <a:r>
              <a:rPr sz="825" i="1" spc="-11" dirty="0">
                <a:solidFill>
                  <a:sysClr val="windowText" lastClr="000000"/>
                </a:solidFill>
                <a:latin typeface="Trebuchet MS"/>
                <a:cs typeface="Trebuchet MS"/>
              </a:rPr>
              <a:t> </a:t>
            </a:r>
            <a:r>
              <a:rPr sz="825" i="1" dirty="0">
                <a:solidFill>
                  <a:sysClr val="windowText" lastClr="000000"/>
                </a:solidFill>
                <a:latin typeface="Trebuchet MS"/>
                <a:cs typeface="Trebuchet MS"/>
              </a:rPr>
              <a:t>for</a:t>
            </a:r>
            <a:r>
              <a:rPr sz="825" i="1" spc="-11" dirty="0">
                <a:solidFill>
                  <a:sysClr val="windowText" lastClr="000000"/>
                </a:solidFill>
                <a:latin typeface="Trebuchet MS"/>
                <a:cs typeface="Trebuchet MS"/>
              </a:rPr>
              <a:t> </a:t>
            </a:r>
            <a:r>
              <a:rPr sz="825" i="1" dirty="0">
                <a:solidFill>
                  <a:sysClr val="windowText" lastClr="000000"/>
                </a:solidFill>
                <a:latin typeface="Trebuchet MS"/>
                <a:cs typeface="Trebuchet MS"/>
              </a:rPr>
              <a:t>Health</a:t>
            </a:r>
            <a:r>
              <a:rPr sz="825" i="1" spc="-8" dirty="0">
                <a:solidFill>
                  <a:sysClr val="windowText" lastClr="000000"/>
                </a:solidFill>
                <a:latin typeface="Trebuchet MS"/>
                <a:cs typeface="Trebuchet MS"/>
              </a:rPr>
              <a:t> </a:t>
            </a:r>
            <a:r>
              <a:rPr sz="825" i="1" dirty="0">
                <a:solidFill>
                  <a:sysClr val="windowText" lastClr="000000"/>
                </a:solidFill>
                <a:latin typeface="Trebuchet MS"/>
                <a:cs typeface="Trebuchet MS"/>
              </a:rPr>
              <a:t>Information Technology</a:t>
            </a:r>
            <a:r>
              <a:rPr sz="825" i="1" spc="-15" dirty="0">
                <a:solidFill>
                  <a:sysClr val="windowText" lastClr="000000"/>
                </a:solidFill>
                <a:latin typeface="Trebuchet MS"/>
                <a:cs typeface="Trebuchet MS"/>
              </a:rPr>
              <a:t> </a:t>
            </a:r>
            <a:r>
              <a:rPr sz="825" i="1" spc="-8" dirty="0">
                <a:solidFill>
                  <a:sysClr val="windowText" lastClr="000000"/>
                </a:solidFill>
                <a:latin typeface="Trebuchet MS"/>
                <a:cs typeface="Trebuchet MS"/>
              </a:rPr>
              <a:t>(ONC)</a:t>
            </a:r>
            <a:endParaRPr sz="825">
              <a:solidFill>
                <a:sysClr val="windowText" lastClr="000000"/>
              </a:solidFill>
              <a:latin typeface="Trebuchet MS"/>
              <a:cs typeface="Trebuchet MS"/>
            </a:endParaRPr>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484119" y="1051560"/>
            <a:ext cx="4107180" cy="3893820"/>
            <a:chOff x="3312159" y="1402080"/>
            <a:chExt cx="5476240" cy="5191760"/>
          </a:xfrm>
        </p:grpSpPr>
        <p:sp>
          <p:nvSpPr>
            <p:cNvPr id="3" name="object 3"/>
            <p:cNvSpPr/>
            <p:nvPr/>
          </p:nvSpPr>
          <p:spPr>
            <a:xfrm>
              <a:off x="4226559" y="2021840"/>
              <a:ext cx="3738879" cy="3972560"/>
            </a:xfrm>
            <a:custGeom>
              <a:avLst/>
              <a:gdLst/>
              <a:ahLst/>
              <a:cxnLst/>
              <a:rect l="l" t="t" r="r" b="b"/>
              <a:pathLst>
                <a:path w="3738879" h="3972560">
                  <a:moveTo>
                    <a:pt x="1869439" y="0"/>
                  </a:moveTo>
                  <a:lnTo>
                    <a:pt x="3738879" y="934719"/>
                  </a:lnTo>
                  <a:lnTo>
                    <a:pt x="3738879" y="3037840"/>
                  </a:lnTo>
                  <a:lnTo>
                    <a:pt x="1869439" y="3972560"/>
                  </a:lnTo>
                  <a:lnTo>
                    <a:pt x="0" y="3037840"/>
                  </a:lnTo>
                  <a:lnTo>
                    <a:pt x="0" y="934719"/>
                  </a:lnTo>
                  <a:lnTo>
                    <a:pt x="1869439" y="0"/>
                  </a:lnTo>
                  <a:close/>
                </a:path>
              </a:pathLst>
            </a:custGeom>
            <a:ln w="20320">
              <a:solidFill>
                <a:srgbClr val="BEBEBE"/>
              </a:solidFill>
            </a:ln>
          </p:spPr>
          <p:txBody>
            <a:bodyPr wrap="square" lIns="0" tIns="0" rIns="0" bIns="0" rtlCol="0"/>
            <a:lstStyle/>
            <a:p>
              <a:pPr defTabSz="685800">
                <a:buClrTx/>
              </a:pPr>
              <a:endParaRPr sz="1350">
                <a:solidFill>
                  <a:sysClr val="windowText" lastClr="000000"/>
                </a:solidFill>
              </a:endParaRPr>
            </a:p>
          </p:txBody>
        </p:sp>
        <p:sp>
          <p:nvSpPr>
            <p:cNvPr id="4" name="object 4"/>
            <p:cNvSpPr/>
            <p:nvPr/>
          </p:nvSpPr>
          <p:spPr>
            <a:xfrm>
              <a:off x="5450839" y="1407160"/>
              <a:ext cx="1290320" cy="1270000"/>
            </a:xfrm>
            <a:custGeom>
              <a:avLst/>
              <a:gdLst/>
              <a:ahLst/>
              <a:cxnLst/>
              <a:rect l="l" t="t" r="r" b="b"/>
              <a:pathLst>
                <a:path w="1290320" h="1270000">
                  <a:moveTo>
                    <a:pt x="645160" y="0"/>
                  </a:moveTo>
                  <a:lnTo>
                    <a:pt x="594074" y="1992"/>
                  </a:lnTo>
                  <a:lnTo>
                    <a:pt x="543625" y="7910"/>
                  </a:lnTo>
                  <a:lnTo>
                    <a:pt x="494030" y="17666"/>
                  </a:lnTo>
                  <a:lnTo>
                    <a:pt x="445506" y="31171"/>
                  </a:lnTo>
                  <a:lnTo>
                    <a:pt x="398268" y="48337"/>
                  </a:lnTo>
                  <a:lnTo>
                    <a:pt x="352534" y="69076"/>
                  </a:lnTo>
                  <a:lnTo>
                    <a:pt x="308520" y="93299"/>
                  </a:lnTo>
                  <a:lnTo>
                    <a:pt x="266442" y="120918"/>
                  </a:lnTo>
                  <a:lnTo>
                    <a:pt x="226518" y="151845"/>
                  </a:lnTo>
                  <a:lnTo>
                    <a:pt x="188963" y="185991"/>
                  </a:lnTo>
                  <a:lnTo>
                    <a:pt x="154271" y="222951"/>
                  </a:lnTo>
                  <a:lnTo>
                    <a:pt x="122849" y="262245"/>
                  </a:lnTo>
                  <a:lnTo>
                    <a:pt x="94789" y="303659"/>
                  </a:lnTo>
                  <a:lnTo>
                    <a:pt x="70179" y="346979"/>
                  </a:lnTo>
                  <a:lnTo>
                    <a:pt x="49109" y="391993"/>
                  </a:lnTo>
                  <a:lnTo>
                    <a:pt x="31669" y="438487"/>
                  </a:lnTo>
                  <a:lnTo>
                    <a:pt x="17948" y="486248"/>
                  </a:lnTo>
                  <a:lnTo>
                    <a:pt x="8036" y="535063"/>
                  </a:lnTo>
                  <a:lnTo>
                    <a:pt x="2024" y="584718"/>
                  </a:lnTo>
                  <a:lnTo>
                    <a:pt x="0" y="635000"/>
                  </a:lnTo>
                  <a:lnTo>
                    <a:pt x="2024" y="685281"/>
                  </a:lnTo>
                  <a:lnTo>
                    <a:pt x="8036" y="734937"/>
                  </a:lnTo>
                  <a:lnTo>
                    <a:pt x="17948" y="783751"/>
                  </a:lnTo>
                  <a:lnTo>
                    <a:pt x="31669" y="831513"/>
                  </a:lnTo>
                  <a:lnTo>
                    <a:pt x="49109" y="878008"/>
                  </a:lnTo>
                  <a:lnTo>
                    <a:pt x="70179" y="923023"/>
                  </a:lnTo>
                  <a:lnTo>
                    <a:pt x="94789" y="966345"/>
                  </a:lnTo>
                  <a:lnTo>
                    <a:pt x="122849" y="1007761"/>
                  </a:lnTo>
                  <a:lnTo>
                    <a:pt x="154271" y="1047057"/>
                  </a:lnTo>
                  <a:lnTo>
                    <a:pt x="188963" y="1084021"/>
                  </a:lnTo>
                  <a:lnTo>
                    <a:pt x="226518" y="1118163"/>
                  </a:lnTo>
                  <a:lnTo>
                    <a:pt x="266442" y="1149087"/>
                  </a:lnTo>
                  <a:lnTo>
                    <a:pt x="308520" y="1176704"/>
                  </a:lnTo>
                  <a:lnTo>
                    <a:pt x="352534" y="1200926"/>
                  </a:lnTo>
                  <a:lnTo>
                    <a:pt x="398268" y="1221663"/>
                  </a:lnTo>
                  <a:lnTo>
                    <a:pt x="445506" y="1238829"/>
                  </a:lnTo>
                  <a:lnTo>
                    <a:pt x="494030" y="1252333"/>
                  </a:lnTo>
                  <a:lnTo>
                    <a:pt x="543625" y="1262089"/>
                  </a:lnTo>
                  <a:lnTo>
                    <a:pt x="594074" y="1268007"/>
                  </a:lnTo>
                  <a:lnTo>
                    <a:pt x="645160" y="1270000"/>
                  </a:lnTo>
                  <a:lnTo>
                    <a:pt x="696245" y="1268007"/>
                  </a:lnTo>
                  <a:lnTo>
                    <a:pt x="746694" y="1262089"/>
                  </a:lnTo>
                  <a:lnTo>
                    <a:pt x="796289" y="1252333"/>
                  </a:lnTo>
                  <a:lnTo>
                    <a:pt x="844813" y="1238829"/>
                  </a:lnTo>
                  <a:lnTo>
                    <a:pt x="892051" y="1221663"/>
                  </a:lnTo>
                  <a:lnTo>
                    <a:pt x="937785" y="1200926"/>
                  </a:lnTo>
                  <a:lnTo>
                    <a:pt x="981799" y="1176704"/>
                  </a:lnTo>
                  <a:lnTo>
                    <a:pt x="1023877" y="1149087"/>
                  </a:lnTo>
                  <a:lnTo>
                    <a:pt x="1063801" y="1118163"/>
                  </a:lnTo>
                  <a:lnTo>
                    <a:pt x="1101356" y="1084021"/>
                  </a:lnTo>
                  <a:lnTo>
                    <a:pt x="1136048" y="1047057"/>
                  </a:lnTo>
                  <a:lnTo>
                    <a:pt x="1167470" y="1007761"/>
                  </a:lnTo>
                  <a:lnTo>
                    <a:pt x="1195530" y="966345"/>
                  </a:lnTo>
                  <a:lnTo>
                    <a:pt x="1220140" y="923023"/>
                  </a:lnTo>
                  <a:lnTo>
                    <a:pt x="1241210" y="878008"/>
                  </a:lnTo>
                  <a:lnTo>
                    <a:pt x="1258650" y="831513"/>
                  </a:lnTo>
                  <a:lnTo>
                    <a:pt x="1272371" y="783751"/>
                  </a:lnTo>
                  <a:lnTo>
                    <a:pt x="1282283" y="734937"/>
                  </a:lnTo>
                  <a:lnTo>
                    <a:pt x="1288295" y="685281"/>
                  </a:lnTo>
                  <a:lnTo>
                    <a:pt x="1290320" y="635000"/>
                  </a:lnTo>
                  <a:lnTo>
                    <a:pt x="1288295" y="584718"/>
                  </a:lnTo>
                  <a:lnTo>
                    <a:pt x="1282283" y="535064"/>
                  </a:lnTo>
                  <a:lnTo>
                    <a:pt x="1272371" y="486250"/>
                  </a:lnTo>
                  <a:lnTo>
                    <a:pt x="1258650" y="438491"/>
                  </a:lnTo>
                  <a:lnTo>
                    <a:pt x="1241210" y="391998"/>
                  </a:lnTo>
                  <a:lnTo>
                    <a:pt x="1220140" y="346985"/>
                  </a:lnTo>
                  <a:lnTo>
                    <a:pt x="1195530" y="303664"/>
                  </a:lnTo>
                  <a:lnTo>
                    <a:pt x="1167470" y="262250"/>
                  </a:lnTo>
                  <a:lnTo>
                    <a:pt x="1136048" y="222954"/>
                  </a:lnTo>
                  <a:lnTo>
                    <a:pt x="1101356" y="185991"/>
                  </a:lnTo>
                  <a:lnTo>
                    <a:pt x="1063801" y="151845"/>
                  </a:lnTo>
                  <a:lnTo>
                    <a:pt x="1023877" y="120918"/>
                  </a:lnTo>
                  <a:lnTo>
                    <a:pt x="981799" y="93299"/>
                  </a:lnTo>
                  <a:lnTo>
                    <a:pt x="937785" y="69076"/>
                  </a:lnTo>
                  <a:lnTo>
                    <a:pt x="892051" y="48337"/>
                  </a:lnTo>
                  <a:lnTo>
                    <a:pt x="844813" y="31171"/>
                  </a:lnTo>
                  <a:lnTo>
                    <a:pt x="796289" y="17666"/>
                  </a:lnTo>
                  <a:lnTo>
                    <a:pt x="746694" y="7910"/>
                  </a:lnTo>
                  <a:lnTo>
                    <a:pt x="696245" y="1992"/>
                  </a:lnTo>
                  <a:lnTo>
                    <a:pt x="645160" y="0"/>
                  </a:lnTo>
                  <a:close/>
                </a:path>
              </a:pathLst>
            </a:custGeom>
            <a:solidFill>
              <a:srgbClr val="46BD46"/>
            </a:solidFill>
          </p:spPr>
          <p:txBody>
            <a:bodyPr wrap="square" lIns="0" tIns="0" rIns="0" bIns="0" rtlCol="0"/>
            <a:lstStyle/>
            <a:p>
              <a:pPr defTabSz="685800">
                <a:buClrTx/>
              </a:pPr>
              <a:endParaRPr sz="1350">
                <a:solidFill>
                  <a:sysClr val="windowText" lastClr="000000"/>
                </a:solidFill>
              </a:endParaRPr>
            </a:p>
          </p:txBody>
        </p:sp>
        <p:sp>
          <p:nvSpPr>
            <p:cNvPr id="5" name="object 5"/>
            <p:cNvSpPr/>
            <p:nvPr/>
          </p:nvSpPr>
          <p:spPr>
            <a:xfrm>
              <a:off x="5450839" y="1407160"/>
              <a:ext cx="1290320" cy="1270000"/>
            </a:xfrm>
            <a:custGeom>
              <a:avLst/>
              <a:gdLst/>
              <a:ahLst/>
              <a:cxnLst/>
              <a:rect l="l" t="t" r="r" b="b"/>
              <a:pathLst>
                <a:path w="1290320" h="1270000">
                  <a:moveTo>
                    <a:pt x="0" y="635000"/>
                  </a:moveTo>
                  <a:lnTo>
                    <a:pt x="2024" y="584718"/>
                  </a:lnTo>
                  <a:lnTo>
                    <a:pt x="8036" y="535063"/>
                  </a:lnTo>
                  <a:lnTo>
                    <a:pt x="17948" y="486248"/>
                  </a:lnTo>
                  <a:lnTo>
                    <a:pt x="31669" y="438487"/>
                  </a:lnTo>
                  <a:lnTo>
                    <a:pt x="49109" y="391993"/>
                  </a:lnTo>
                  <a:lnTo>
                    <a:pt x="70179" y="346979"/>
                  </a:lnTo>
                  <a:lnTo>
                    <a:pt x="94789" y="303659"/>
                  </a:lnTo>
                  <a:lnTo>
                    <a:pt x="122849" y="262245"/>
                  </a:lnTo>
                  <a:lnTo>
                    <a:pt x="154271" y="222951"/>
                  </a:lnTo>
                  <a:lnTo>
                    <a:pt x="188963" y="185991"/>
                  </a:lnTo>
                  <a:lnTo>
                    <a:pt x="226518" y="151845"/>
                  </a:lnTo>
                  <a:lnTo>
                    <a:pt x="266442" y="120918"/>
                  </a:lnTo>
                  <a:lnTo>
                    <a:pt x="308520" y="93299"/>
                  </a:lnTo>
                  <a:lnTo>
                    <a:pt x="352534" y="69076"/>
                  </a:lnTo>
                  <a:lnTo>
                    <a:pt x="398268" y="48337"/>
                  </a:lnTo>
                  <a:lnTo>
                    <a:pt x="445506" y="31171"/>
                  </a:lnTo>
                  <a:lnTo>
                    <a:pt x="494030" y="17666"/>
                  </a:lnTo>
                  <a:lnTo>
                    <a:pt x="543625" y="7910"/>
                  </a:lnTo>
                  <a:lnTo>
                    <a:pt x="594074" y="1992"/>
                  </a:lnTo>
                  <a:lnTo>
                    <a:pt x="645160" y="0"/>
                  </a:lnTo>
                  <a:lnTo>
                    <a:pt x="696245" y="1992"/>
                  </a:lnTo>
                  <a:lnTo>
                    <a:pt x="746694" y="7910"/>
                  </a:lnTo>
                  <a:lnTo>
                    <a:pt x="796289" y="17666"/>
                  </a:lnTo>
                  <a:lnTo>
                    <a:pt x="844813" y="31171"/>
                  </a:lnTo>
                  <a:lnTo>
                    <a:pt x="892051" y="48337"/>
                  </a:lnTo>
                  <a:lnTo>
                    <a:pt x="937785" y="69076"/>
                  </a:lnTo>
                  <a:lnTo>
                    <a:pt x="981799" y="93299"/>
                  </a:lnTo>
                  <a:lnTo>
                    <a:pt x="1023877" y="120918"/>
                  </a:lnTo>
                  <a:lnTo>
                    <a:pt x="1063801" y="151845"/>
                  </a:lnTo>
                  <a:lnTo>
                    <a:pt x="1101356" y="185991"/>
                  </a:lnTo>
                  <a:lnTo>
                    <a:pt x="1136048" y="222954"/>
                  </a:lnTo>
                  <a:lnTo>
                    <a:pt x="1167470" y="262250"/>
                  </a:lnTo>
                  <a:lnTo>
                    <a:pt x="1195530" y="303664"/>
                  </a:lnTo>
                  <a:lnTo>
                    <a:pt x="1220140" y="346985"/>
                  </a:lnTo>
                  <a:lnTo>
                    <a:pt x="1241210" y="391998"/>
                  </a:lnTo>
                  <a:lnTo>
                    <a:pt x="1258650" y="438491"/>
                  </a:lnTo>
                  <a:lnTo>
                    <a:pt x="1272371" y="486250"/>
                  </a:lnTo>
                  <a:lnTo>
                    <a:pt x="1282283" y="535064"/>
                  </a:lnTo>
                  <a:lnTo>
                    <a:pt x="1288295" y="584718"/>
                  </a:lnTo>
                  <a:lnTo>
                    <a:pt x="1290320" y="635000"/>
                  </a:lnTo>
                  <a:lnTo>
                    <a:pt x="1288295" y="685281"/>
                  </a:lnTo>
                  <a:lnTo>
                    <a:pt x="1282283" y="734937"/>
                  </a:lnTo>
                  <a:lnTo>
                    <a:pt x="1272371" y="783751"/>
                  </a:lnTo>
                  <a:lnTo>
                    <a:pt x="1258650" y="831513"/>
                  </a:lnTo>
                  <a:lnTo>
                    <a:pt x="1241210" y="878008"/>
                  </a:lnTo>
                  <a:lnTo>
                    <a:pt x="1220140" y="923023"/>
                  </a:lnTo>
                  <a:lnTo>
                    <a:pt x="1195530" y="966345"/>
                  </a:lnTo>
                  <a:lnTo>
                    <a:pt x="1167470" y="1007761"/>
                  </a:lnTo>
                  <a:lnTo>
                    <a:pt x="1136048" y="1047057"/>
                  </a:lnTo>
                  <a:lnTo>
                    <a:pt x="1101356" y="1084021"/>
                  </a:lnTo>
                  <a:lnTo>
                    <a:pt x="1063801" y="1118163"/>
                  </a:lnTo>
                  <a:lnTo>
                    <a:pt x="1023877" y="1149087"/>
                  </a:lnTo>
                  <a:lnTo>
                    <a:pt x="981799" y="1176704"/>
                  </a:lnTo>
                  <a:lnTo>
                    <a:pt x="937785" y="1200926"/>
                  </a:lnTo>
                  <a:lnTo>
                    <a:pt x="892051" y="1221663"/>
                  </a:lnTo>
                  <a:lnTo>
                    <a:pt x="844813" y="1238829"/>
                  </a:lnTo>
                  <a:lnTo>
                    <a:pt x="796289" y="1252333"/>
                  </a:lnTo>
                  <a:lnTo>
                    <a:pt x="746694" y="1262089"/>
                  </a:lnTo>
                  <a:lnTo>
                    <a:pt x="696245" y="1268007"/>
                  </a:lnTo>
                  <a:lnTo>
                    <a:pt x="645160" y="1270000"/>
                  </a:lnTo>
                  <a:lnTo>
                    <a:pt x="594074" y="1268007"/>
                  </a:lnTo>
                  <a:lnTo>
                    <a:pt x="543625" y="1262089"/>
                  </a:lnTo>
                  <a:lnTo>
                    <a:pt x="494030" y="1252333"/>
                  </a:lnTo>
                  <a:lnTo>
                    <a:pt x="445506" y="1238829"/>
                  </a:lnTo>
                  <a:lnTo>
                    <a:pt x="398268" y="1221663"/>
                  </a:lnTo>
                  <a:lnTo>
                    <a:pt x="352534" y="1200926"/>
                  </a:lnTo>
                  <a:lnTo>
                    <a:pt x="308520" y="1176704"/>
                  </a:lnTo>
                  <a:lnTo>
                    <a:pt x="266442" y="1149087"/>
                  </a:lnTo>
                  <a:lnTo>
                    <a:pt x="226518" y="1118163"/>
                  </a:lnTo>
                  <a:lnTo>
                    <a:pt x="188963" y="1084021"/>
                  </a:lnTo>
                  <a:lnTo>
                    <a:pt x="154271" y="1047057"/>
                  </a:lnTo>
                  <a:lnTo>
                    <a:pt x="122849" y="1007761"/>
                  </a:lnTo>
                  <a:lnTo>
                    <a:pt x="94789" y="966345"/>
                  </a:lnTo>
                  <a:lnTo>
                    <a:pt x="70179" y="923023"/>
                  </a:lnTo>
                  <a:lnTo>
                    <a:pt x="49109" y="878008"/>
                  </a:lnTo>
                  <a:lnTo>
                    <a:pt x="31669" y="831513"/>
                  </a:lnTo>
                  <a:lnTo>
                    <a:pt x="17948" y="783751"/>
                  </a:lnTo>
                  <a:lnTo>
                    <a:pt x="8036" y="734937"/>
                  </a:lnTo>
                  <a:lnTo>
                    <a:pt x="2024" y="685281"/>
                  </a:lnTo>
                  <a:lnTo>
                    <a:pt x="0" y="635000"/>
                  </a:lnTo>
                  <a:close/>
                </a:path>
              </a:pathLst>
            </a:custGeom>
            <a:ln w="10160">
              <a:solidFill>
                <a:srgbClr val="FFFFFF"/>
              </a:solidFill>
            </a:ln>
          </p:spPr>
          <p:txBody>
            <a:bodyPr wrap="square" lIns="0" tIns="0" rIns="0" bIns="0" rtlCol="0"/>
            <a:lstStyle/>
            <a:p>
              <a:pPr defTabSz="685800">
                <a:buClrTx/>
              </a:pPr>
              <a:endParaRPr sz="1350">
                <a:solidFill>
                  <a:sysClr val="windowText" lastClr="000000"/>
                </a:solidFill>
              </a:endParaRPr>
            </a:p>
          </p:txBody>
        </p:sp>
        <p:pic>
          <p:nvPicPr>
            <p:cNvPr id="6" name="object 6"/>
            <p:cNvPicPr/>
            <p:nvPr/>
          </p:nvPicPr>
          <p:blipFill>
            <a:blip r:embed="rId3" cstate="print"/>
            <a:stretch>
              <a:fillRect/>
            </a:stretch>
          </p:blipFill>
          <p:spPr>
            <a:xfrm>
              <a:off x="3312159" y="2194560"/>
              <a:ext cx="5476240" cy="4399281"/>
            </a:xfrm>
            <a:prstGeom prst="rect">
              <a:avLst/>
            </a:prstGeom>
          </p:spPr>
        </p:pic>
        <p:sp>
          <p:nvSpPr>
            <p:cNvPr id="7" name="object 7"/>
            <p:cNvSpPr/>
            <p:nvPr/>
          </p:nvSpPr>
          <p:spPr>
            <a:xfrm>
              <a:off x="6101079" y="2799080"/>
              <a:ext cx="0" cy="440690"/>
            </a:xfrm>
            <a:custGeom>
              <a:avLst/>
              <a:gdLst/>
              <a:ahLst/>
              <a:cxnLst/>
              <a:rect l="l" t="t" r="r" b="b"/>
              <a:pathLst>
                <a:path h="440689">
                  <a:moveTo>
                    <a:pt x="0" y="0"/>
                  </a:moveTo>
                  <a:lnTo>
                    <a:pt x="0" y="440410"/>
                  </a:lnTo>
                </a:path>
              </a:pathLst>
            </a:custGeom>
            <a:ln w="12700">
              <a:solidFill>
                <a:srgbClr val="46BD46"/>
              </a:solidFill>
            </a:ln>
          </p:spPr>
          <p:txBody>
            <a:bodyPr wrap="square" lIns="0" tIns="0" rIns="0" bIns="0" rtlCol="0"/>
            <a:lstStyle/>
            <a:p>
              <a:pPr defTabSz="685800">
                <a:buClrTx/>
              </a:pPr>
              <a:endParaRPr sz="1350">
                <a:solidFill>
                  <a:sysClr val="windowText" lastClr="000000"/>
                </a:solidFill>
              </a:endParaRPr>
            </a:p>
          </p:txBody>
        </p:sp>
        <p:pic>
          <p:nvPicPr>
            <p:cNvPr id="8" name="object 8"/>
            <p:cNvPicPr/>
            <p:nvPr/>
          </p:nvPicPr>
          <p:blipFill>
            <a:blip r:embed="rId4" cstate="print"/>
            <a:stretch>
              <a:fillRect/>
            </a:stretch>
          </p:blipFill>
          <p:spPr>
            <a:xfrm>
              <a:off x="6062979" y="3201390"/>
              <a:ext cx="76200" cy="76200"/>
            </a:xfrm>
            <a:prstGeom prst="rect">
              <a:avLst/>
            </a:prstGeom>
          </p:spPr>
        </p:pic>
        <p:pic>
          <p:nvPicPr>
            <p:cNvPr id="9" name="object 9"/>
            <p:cNvPicPr/>
            <p:nvPr/>
          </p:nvPicPr>
          <p:blipFill>
            <a:blip r:embed="rId5" cstate="print"/>
            <a:stretch>
              <a:fillRect/>
            </a:stretch>
          </p:blipFill>
          <p:spPr>
            <a:xfrm>
              <a:off x="6062979" y="2760980"/>
              <a:ext cx="76200" cy="76200"/>
            </a:xfrm>
            <a:prstGeom prst="rect">
              <a:avLst/>
            </a:prstGeom>
          </p:spPr>
        </p:pic>
      </p:grpSp>
      <p:sp>
        <p:nvSpPr>
          <p:cNvPr id="10" name="object 10"/>
          <p:cNvSpPr txBox="1"/>
          <p:nvPr/>
        </p:nvSpPr>
        <p:spPr>
          <a:xfrm>
            <a:off x="6644068" y="1874491"/>
            <a:ext cx="458153" cy="194284"/>
          </a:xfrm>
          <a:prstGeom prst="rect">
            <a:avLst/>
          </a:prstGeom>
        </p:spPr>
        <p:txBody>
          <a:bodyPr vert="horz" wrap="square" lIns="0" tIns="9525" rIns="0" bIns="0" rtlCol="0">
            <a:spAutoFit/>
          </a:bodyPr>
          <a:lstStyle/>
          <a:p>
            <a:pPr marL="9525" defTabSz="685800">
              <a:spcBef>
                <a:spcPts val="75"/>
              </a:spcBef>
              <a:buClrTx/>
            </a:pPr>
            <a:r>
              <a:rPr sz="1200" i="1" spc="-8" dirty="0">
                <a:solidFill>
                  <a:srgbClr val="252525"/>
                </a:solidFill>
                <a:latin typeface="Carlito"/>
                <a:cs typeface="Carlito"/>
              </a:rPr>
              <a:t>Clinical</a:t>
            </a:r>
            <a:endParaRPr sz="1200">
              <a:solidFill>
                <a:sysClr val="windowText" lastClr="000000"/>
              </a:solidFill>
              <a:latin typeface="Carlito"/>
              <a:cs typeface="Carlito"/>
            </a:endParaRPr>
          </a:p>
        </p:txBody>
      </p:sp>
      <p:sp>
        <p:nvSpPr>
          <p:cNvPr id="11" name="object 11"/>
          <p:cNvSpPr txBox="1"/>
          <p:nvPr/>
        </p:nvSpPr>
        <p:spPr>
          <a:xfrm>
            <a:off x="7352729" y="1874491"/>
            <a:ext cx="560070" cy="194284"/>
          </a:xfrm>
          <a:prstGeom prst="rect">
            <a:avLst/>
          </a:prstGeom>
        </p:spPr>
        <p:txBody>
          <a:bodyPr vert="horz" wrap="square" lIns="0" tIns="9525" rIns="0" bIns="0" rtlCol="0">
            <a:spAutoFit/>
          </a:bodyPr>
          <a:lstStyle/>
          <a:p>
            <a:pPr marL="9525" defTabSz="685800">
              <a:spcBef>
                <a:spcPts val="75"/>
              </a:spcBef>
              <a:buClrTx/>
            </a:pPr>
            <a:r>
              <a:rPr sz="1200" i="1" spc="-8" dirty="0">
                <a:solidFill>
                  <a:srgbClr val="252525"/>
                </a:solidFill>
                <a:latin typeface="Carlito"/>
                <a:cs typeface="Carlito"/>
              </a:rPr>
              <a:t>specialty</a:t>
            </a:r>
            <a:endParaRPr sz="1200">
              <a:solidFill>
                <a:sysClr val="windowText" lastClr="000000"/>
              </a:solidFill>
              <a:latin typeface="Carlito"/>
              <a:cs typeface="Carlito"/>
            </a:endParaRPr>
          </a:p>
        </p:txBody>
      </p:sp>
      <p:sp>
        <p:nvSpPr>
          <p:cNvPr id="12" name="object 12"/>
          <p:cNvSpPr txBox="1"/>
          <p:nvPr/>
        </p:nvSpPr>
        <p:spPr>
          <a:xfrm>
            <a:off x="6644068" y="2057371"/>
            <a:ext cx="1105376" cy="194284"/>
          </a:xfrm>
          <a:prstGeom prst="rect">
            <a:avLst/>
          </a:prstGeom>
        </p:spPr>
        <p:txBody>
          <a:bodyPr vert="horz" wrap="square" lIns="0" tIns="9525" rIns="0" bIns="0" rtlCol="0">
            <a:spAutoFit/>
          </a:bodyPr>
          <a:lstStyle/>
          <a:p>
            <a:pPr marL="9525" defTabSz="685800">
              <a:spcBef>
                <a:spcPts val="75"/>
              </a:spcBef>
              <a:buClrTx/>
              <a:tabLst>
                <a:tab pos="961549" algn="l"/>
              </a:tabLst>
            </a:pPr>
            <a:r>
              <a:rPr sz="1200" i="1" spc="-8" dirty="0">
                <a:solidFill>
                  <a:srgbClr val="252525"/>
                </a:solidFill>
                <a:latin typeface="Carlito"/>
                <a:cs typeface="Carlito"/>
              </a:rPr>
              <a:t>applications</a:t>
            </a:r>
            <a:r>
              <a:rPr sz="1200" i="1" dirty="0">
                <a:solidFill>
                  <a:srgbClr val="252525"/>
                </a:solidFill>
                <a:latin typeface="Carlito"/>
                <a:cs typeface="Carlito"/>
              </a:rPr>
              <a:t>	</a:t>
            </a:r>
            <a:r>
              <a:rPr sz="1200" i="1" spc="-19" dirty="0">
                <a:solidFill>
                  <a:srgbClr val="252525"/>
                </a:solidFill>
                <a:latin typeface="Carlito"/>
                <a:cs typeface="Carlito"/>
              </a:rPr>
              <a:t>to</a:t>
            </a:r>
            <a:endParaRPr sz="1200">
              <a:solidFill>
                <a:sysClr val="windowText" lastClr="000000"/>
              </a:solidFill>
              <a:latin typeface="Carlito"/>
              <a:cs typeface="Carlito"/>
            </a:endParaRPr>
          </a:p>
        </p:txBody>
      </p:sp>
      <p:sp>
        <p:nvSpPr>
          <p:cNvPr id="13" name="object 13"/>
          <p:cNvSpPr txBox="1"/>
          <p:nvPr/>
        </p:nvSpPr>
        <p:spPr>
          <a:xfrm>
            <a:off x="7924229" y="1874491"/>
            <a:ext cx="489585" cy="378950"/>
          </a:xfrm>
          <a:prstGeom prst="rect">
            <a:avLst/>
          </a:prstGeom>
        </p:spPr>
        <p:txBody>
          <a:bodyPr vert="horz" wrap="square" lIns="0" tIns="9525" rIns="0" bIns="0" rtlCol="0">
            <a:spAutoFit/>
          </a:bodyPr>
          <a:lstStyle/>
          <a:p>
            <a:pPr marL="9525" marR="3810" indent="236220" defTabSz="685800">
              <a:spcBef>
                <a:spcPts val="75"/>
              </a:spcBef>
              <a:buClrTx/>
            </a:pPr>
            <a:r>
              <a:rPr sz="1200" i="1" spc="-38" dirty="0">
                <a:solidFill>
                  <a:srgbClr val="252525"/>
                </a:solidFill>
                <a:latin typeface="Carlito"/>
                <a:cs typeface="Carlito"/>
              </a:rPr>
              <a:t>&amp; </a:t>
            </a:r>
            <a:r>
              <a:rPr sz="1200" i="1" spc="-19" dirty="0">
                <a:solidFill>
                  <a:srgbClr val="252525"/>
                </a:solidFill>
                <a:latin typeface="Carlito"/>
                <a:cs typeface="Carlito"/>
              </a:rPr>
              <a:t>support</a:t>
            </a:r>
            <a:endParaRPr sz="1200">
              <a:solidFill>
                <a:sysClr val="windowText" lastClr="000000"/>
              </a:solidFill>
              <a:latin typeface="Carlito"/>
              <a:cs typeface="Carlito"/>
            </a:endParaRPr>
          </a:p>
        </p:txBody>
      </p:sp>
      <p:sp>
        <p:nvSpPr>
          <p:cNvPr id="14" name="object 14"/>
          <p:cNvSpPr txBox="1"/>
          <p:nvPr/>
        </p:nvSpPr>
        <p:spPr>
          <a:xfrm>
            <a:off x="8533829" y="1874491"/>
            <a:ext cx="543401" cy="378950"/>
          </a:xfrm>
          <a:prstGeom prst="rect">
            <a:avLst/>
          </a:prstGeom>
        </p:spPr>
        <p:txBody>
          <a:bodyPr vert="horz" wrap="square" lIns="0" tIns="9525" rIns="0" bIns="0" rtlCol="0">
            <a:spAutoFit/>
          </a:bodyPr>
          <a:lstStyle/>
          <a:p>
            <a:pPr marL="78104" marR="3810" indent="-68580" defTabSz="685800">
              <a:spcBef>
                <a:spcPts val="75"/>
              </a:spcBef>
              <a:buClrTx/>
            </a:pPr>
            <a:r>
              <a:rPr sz="1200" i="1" spc="-8" dirty="0">
                <a:solidFill>
                  <a:srgbClr val="252525"/>
                </a:solidFill>
                <a:latin typeface="Carlito"/>
                <a:cs typeface="Carlito"/>
              </a:rPr>
              <a:t>ancillary specific</a:t>
            </a:r>
            <a:endParaRPr sz="1200">
              <a:solidFill>
                <a:sysClr val="windowText" lastClr="000000"/>
              </a:solidFill>
              <a:latin typeface="Carlito"/>
              <a:cs typeface="Carlito"/>
            </a:endParaRPr>
          </a:p>
        </p:txBody>
      </p:sp>
      <p:sp>
        <p:nvSpPr>
          <p:cNvPr id="15" name="object 15"/>
          <p:cNvSpPr txBox="1"/>
          <p:nvPr/>
        </p:nvSpPr>
        <p:spPr>
          <a:xfrm>
            <a:off x="6644068" y="2240251"/>
            <a:ext cx="2280761" cy="194284"/>
          </a:xfrm>
          <a:prstGeom prst="rect">
            <a:avLst/>
          </a:prstGeom>
        </p:spPr>
        <p:txBody>
          <a:bodyPr vert="horz" wrap="square" lIns="0" tIns="9525" rIns="0" bIns="0" rtlCol="0">
            <a:spAutoFit/>
          </a:bodyPr>
          <a:lstStyle/>
          <a:p>
            <a:pPr marL="9525" defTabSz="685800">
              <a:spcBef>
                <a:spcPts val="75"/>
              </a:spcBef>
              <a:buClrTx/>
            </a:pPr>
            <a:r>
              <a:rPr sz="1200" i="1" dirty="0">
                <a:solidFill>
                  <a:srgbClr val="252525"/>
                </a:solidFill>
                <a:latin typeface="Carlito"/>
                <a:cs typeface="Carlito"/>
              </a:rPr>
              <a:t>workflows &amp;</a:t>
            </a:r>
            <a:r>
              <a:rPr sz="1200" i="1" spc="-45" dirty="0">
                <a:solidFill>
                  <a:srgbClr val="252525"/>
                </a:solidFill>
                <a:latin typeface="Carlito"/>
                <a:cs typeface="Carlito"/>
              </a:rPr>
              <a:t> </a:t>
            </a:r>
            <a:r>
              <a:rPr sz="1200" i="1" dirty="0">
                <a:solidFill>
                  <a:srgbClr val="252525"/>
                </a:solidFill>
                <a:latin typeface="Carlito"/>
                <a:cs typeface="Carlito"/>
              </a:rPr>
              <a:t>reporting</a:t>
            </a:r>
            <a:r>
              <a:rPr sz="1200" i="1" spc="-23" dirty="0">
                <a:solidFill>
                  <a:srgbClr val="252525"/>
                </a:solidFill>
                <a:latin typeface="Carlito"/>
                <a:cs typeface="Carlito"/>
              </a:rPr>
              <a:t> </a:t>
            </a:r>
            <a:r>
              <a:rPr sz="1200" i="1" spc="-8" dirty="0">
                <a:solidFill>
                  <a:srgbClr val="252525"/>
                </a:solidFill>
                <a:latin typeface="Carlito"/>
                <a:cs typeface="Carlito"/>
              </a:rPr>
              <a:t>requirements</a:t>
            </a:r>
            <a:endParaRPr sz="1200">
              <a:solidFill>
                <a:sysClr val="windowText" lastClr="000000"/>
              </a:solidFill>
              <a:latin typeface="Carlito"/>
              <a:cs typeface="Carlito"/>
            </a:endParaRPr>
          </a:p>
        </p:txBody>
      </p:sp>
      <p:sp>
        <p:nvSpPr>
          <p:cNvPr id="16" name="object 16"/>
          <p:cNvSpPr txBox="1"/>
          <p:nvPr/>
        </p:nvSpPr>
        <p:spPr>
          <a:xfrm>
            <a:off x="285940" y="3454117"/>
            <a:ext cx="2187893" cy="378950"/>
          </a:xfrm>
          <a:prstGeom prst="rect">
            <a:avLst/>
          </a:prstGeom>
        </p:spPr>
        <p:txBody>
          <a:bodyPr vert="horz" wrap="square" lIns="0" tIns="9525" rIns="0" bIns="0" rtlCol="0">
            <a:spAutoFit/>
          </a:bodyPr>
          <a:lstStyle/>
          <a:p>
            <a:pPr marL="329088" marR="3810" indent="-320040" defTabSz="685800">
              <a:spcBef>
                <a:spcPts val="75"/>
              </a:spcBef>
              <a:buClrTx/>
            </a:pPr>
            <a:r>
              <a:rPr sz="1200" i="1" dirty="0">
                <a:solidFill>
                  <a:srgbClr val="252525"/>
                </a:solidFill>
                <a:latin typeface="Carlito"/>
                <a:cs typeface="Carlito"/>
              </a:rPr>
              <a:t>Includes</a:t>
            </a:r>
            <a:r>
              <a:rPr sz="1200" i="1" spc="-19" dirty="0">
                <a:solidFill>
                  <a:srgbClr val="252525"/>
                </a:solidFill>
                <a:latin typeface="Carlito"/>
                <a:cs typeface="Carlito"/>
              </a:rPr>
              <a:t> </a:t>
            </a:r>
            <a:r>
              <a:rPr sz="1200" i="1" spc="-8" dirty="0">
                <a:solidFill>
                  <a:srgbClr val="252525"/>
                </a:solidFill>
                <a:latin typeface="Carlito"/>
                <a:cs typeface="Carlito"/>
              </a:rPr>
              <a:t>patient</a:t>
            </a:r>
            <a:r>
              <a:rPr sz="1200" i="1" spc="-75" dirty="0">
                <a:solidFill>
                  <a:srgbClr val="252525"/>
                </a:solidFill>
                <a:latin typeface="Carlito"/>
                <a:cs typeface="Carlito"/>
              </a:rPr>
              <a:t> </a:t>
            </a:r>
            <a:r>
              <a:rPr sz="1200" i="1" dirty="0">
                <a:solidFill>
                  <a:srgbClr val="252525"/>
                </a:solidFill>
                <a:latin typeface="Carlito"/>
                <a:cs typeface="Carlito"/>
              </a:rPr>
              <a:t>portal</a:t>
            </a:r>
            <a:r>
              <a:rPr sz="1200" i="1" spc="15" dirty="0">
                <a:solidFill>
                  <a:srgbClr val="252525"/>
                </a:solidFill>
                <a:latin typeface="Carlito"/>
                <a:cs typeface="Carlito"/>
              </a:rPr>
              <a:t> </a:t>
            </a:r>
            <a:r>
              <a:rPr sz="1200" i="1" dirty="0">
                <a:solidFill>
                  <a:srgbClr val="252525"/>
                </a:solidFill>
                <a:latin typeface="Carlito"/>
                <a:cs typeface="Carlito"/>
              </a:rPr>
              <a:t>and</a:t>
            </a:r>
            <a:r>
              <a:rPr sz="1200" i="1" spc="-23" dirty="0">
                <a:solidFill>
                  <a:srgbClr val="252525"/>
                </a:solidFill>
                <a:latin typeface="Carlito"/>
                <a:cs typeface="Carlito"/>
              </a:rPr>
              <a:t> </a:t>
            </a:r>
            <a:r>
              <a:rPr sz="1200" i="1" spc="-8" dirty="0">
                <a:solidFill>
                  <a:srgbClr val="252525"/>
                </a:solidFill>
                <a:latin typeface="Carlito"/>
                <a:cs typeface="Carlito"/>
              </a:rPr>
              <a:t>bedside </a:t>
            </a:r>
            <a:r>
              <a:rPr sz="1200" i="1" dirty="0">
                <a:solidFill>
                  <a:srgbClr val="252525"/>
                </a:solidFill>
                <a:latin typeface="Carlito"/>
                <a:cs typeface="Carlito"/>
              </a:rPr>
              <a:t>patient</a:t>
            </a:r>
            <a:r>
              <a:rPr sz="1200" i="1" spc="-49" dirty="0">
                <a:solidFill>
                  <a:srgbClr val="252525"/>
                </a:solidFill>
                <a:latin typeface="Carlito"/>
                <a:cs typeface="Carlito"/>
              </a:rPr>
              <a:t> </a:t>
            </a:r>
            <a:r>
              <a:rPr sz="1200" i="1" dirty="0">
                <a:solidFill>
                  <a:srgbClr val="252525"/>
                </a:solidFill>
                <a:latin typeface="Carlito"/>
                <a:cs typeface="Carlito"/>
              </a:rPr>
              <a:t>engagement</a:t>
            </a:r>
            <a:r>
              <a:rPr sz="1200" i="1" spc="-49" dirty="0">
                <a:solidFill>
                  <a:srgbClr val="252525"/>
                </a:solidFill>
                <a:latin typeface="Carlito"/>
                <a:cs typeface="Carlito"/>
              </a:rPr>
              <a:t> </a:t>
            </a:r>
            <a:r>
              <a:rPr sz="1200" i="1" spc="-8" dirty="0">
                <a:solidFill>
                  <a:srgbClr val="252525"/>
                </a:solidFill>
                <a:latin typeface="Carlito"/>
                <a:cs typeface="Carlito"/>
              </a:rPr>
              <a:t>solutions</a:t>
            </a:r>
            <a:endParaRPr sz="1200">
              <a:solidFill>
                <a:sysClr val="windowText" lastClr="000000"/>
              </a:solidFill>
              <a:latin typeface="Carlito"/>
              <a:cs typeface="Carlito"/>
            </a:endParaRPr>
          </a:p>
        </p:txBody>
      </p:sp>
      <p:sp>
        <p:nvSpPr>
          <p:cNvPr id="17" name="object 17"/>
          <p:cNvSpPr txBox="1"/>
          <p:nvPr/>
        </p:nvSpPr>
        <p:spPr>
          <a:xfrm>
            <a:off x="158382" y="1971417"/>
            <a:ext cx="2267426" cy="563616"/>
          </a:xfrm>
          <a:prstGeom prst="rect">
            <a:avLst/>
          </a:prstGeom>
        </p:spPr>
        <p:txBody>
          <a:bodyPr vert="horz" wrap="square" lIns="0" tIns="9525" rIns="0" bIns="0" rtlCol="0">
            <a:spAutoFit/>
          </a:bodyPr>
          <a:lstStyle/>
          <a:p>
            <a:pPr marL="93345" marR="3810" indent="-83820" algn="r" defTabSz="685800">
              <a:spcBef>
                <a:spcPts val="75"/>
              </a:spcBef>
              <a:buClrTx/>
            </a:pPr>
            <a:r>
              <a:rPr sz="1200" i="1" spc="-8" dirty="0">
                <a:solidFill>
                  <a:srgbClr val="252525"/>
                </a:solidFill>
                <a:latin typeface="Carlito"/>
                <a:cs typeface="Carlito"/>
              </a:rPr>
              <a:t>Solutions</a:t>
            </a:r>
            <a:r>
              <a:rPr sz="1200" i="1" spc="-60" dirty="0">
                <a:solidFill>
                  <a:srgbClr val="252525"/>
                </a:solidFill>
                <a:latin typeface="Carlito"/>
                <a:cs typeface="Carlito"/>
              </a:rPr>
              <a:t> </a:t>
            </a:r>
            <a:r>
              <a:rPr sz="1200" i="1" dirty="0">
                <a:solidFill>
                  <a:srgbClr val="252525"/>
                </a:solidFill>
                <a:latin typeface="Carlito"/>
                <a:cs typeface="Carlito"/>
              </a:rPr>
              <a:t>which</a:t>
            </a:r>
            <a:r>
              <a:rPr sz="1200" i="1" spc="19" dirty="0">
                <a:solidFill>
                  <a:srgbClr val="252525"/>
                </a:solidFill>
                <a:latin typeface="Carlito"/>
                <a:cs typeface="Carlito"/>
              </a:rPr>
              <a:t> </a:t>
            </a:r>
            <a:r>
              <a:rPr sz="1200" i="1" dirty="0">
                <a:solidFill>
                  <a:srgbClr val="252525"/>
                </a:solidFill>
                <a:latin typeface="Carlito"/>
                <a:cs typeface="Carlito"/>
              </a:rPr>
              <a:t>can</a:t>
            </a:r>
            <a:r>
              <a:rPr sz="1200" i="1" spc="-34" dirty="0">
                <a:solidFill>
                  <a:srgbClr val="252525"/>
                </a:solidFill>
                <a:latin typeface="Carlito"/>
                <a:cs typeface="Carlito"/>
              </a:rPr>
              <a:t> </a:t>
            </a:r>
            <a:r>
              <a:rPr sz="1200" i="1" dirty="0">
                <a:solidFill>
                  <a:srgbClr val="252525"/>
                </a:solidFill>
                <a:latin typeface="Carlito"/>
                <a:cs typeface="Carlito"/>
              </a:rPr>
              <a:t>support</a:t>
            </a:r>
            <a:r>
              <a:rPr sz="1200" i="1" spc="-4" dirty="0">
                <a:solidFill>
                  <a:srgbClr val="252525"/>
                </a:solidFill>
                <a:latin typeface="Carlito"/>
                <a:cs typeface="Carlito"/>
              </a:rPr>
              <a:t> </a:t>
            </a:r>
            <a:r>
              <a:rPr sz="1200" i="1" spc="-8" dirty="0">
                <a:solidFill>
                  <a:srgbClr val="252525"/>
                </a:solidFill>
                <a:latin typeface="Carlito"/>
                <a:cs typeface="Carlito"/>
              </a:rPr>
              <a:t>internal </a:t>
            </a:r>
            <a:r>
              <a:rPr sz="1200" i="1" dirty="0">
                <a:solidFill>
                  <a:srgbClr val="252525"/>
                </a:solidFill>
                <a:latin typeface="Carlito"/>
                <a:cs typeface="Carlito"/>
              </a:rPr>
              <a:t>&amp;</a:t>
            </a:r>
            <a:r>
              <a:rPr sz="1200" i="1" spc="23" dirty="0">
                <a:solidFill>
                  <a:srgbClr val="252525"/>
                </a:solidFill>
                <a:latin typeface="Carlito"/>
                <a:cs typeface="Carlito"/>
              </a:rPr>
              <a:t> </a:t>
            </a:r>
            <a:r>
              <a:rPr sz="1200" i="1" dirty="0">
                <a:solidFill>
                  <a:srgbClr val="252525"/>
                </a:solidFill>
                <a:latin typeface="Carlito"/>
                <a:cs typeface="Carlito"/>
              </a:rPr>
              <a:t>external</a:t>
            </a:r>
            <a:r>
              <a:rPr sz="1200" i="1" spc="-38" dirty="0">
                <a:solidFill>
                  <a:srgbClr val="252525"/>
                </a:solidFill>
                <a:latin typeface="Carlito"/>
                <a:cs typeface="Carlito"/>
              </a:rPr>
              <a:t> </a:t>
            </a:r>
            <a:r>
              <a:rPr sz="1200" i="1" dirty="0">
                <a:solidFill>
                  <a:srgbClr val="252525"/>
                </a:solidFill>
                <a:latin typeface="Carlito"/>
                <a:cs typeface="Carlito"/>
              </a:rPr>
              <a:t>interoperability</a:t>
            </a:r>
            <a:r>
              <a:rPr sz="1200" i="1" spc="-68" dirty="0">
                <a:solidFill>
                  <a:srgbClr val="252525"/>
                </a:solidFill>
                <a:latin typeface="Carlito"/>
                <a:cs typeface="Carlito"/>
              </a:rPr>
              <a:t> </a:t>
            </a:r>
            <a:r>
              <a:rPr sz="1200" i="1" dirty="0">
                <a:solidFill>
                  <a:srgbClr val="252525"/>
                </a:solidFill>
                <a:latin typeface="Carlito"/>
                <a:cs typeface="Carlito"/>
              </a:rPr>
              <a:t>with</a:t>
            </a:r>
            <a:r>
              <a:rPr sz="1200" i="1" spc="-86" dirty="0">
                <a:solidFill>
                  <a:srgbClr val="252525"/>
                </a:solidFill>
                <a:latin typeface="Carlito"/>
                <a:cs typeface="Carlito"/>
              </a:rPr>
              <a:t> </a:t>
            </a:r>
            <a:r>
              <a:rPr sz="1200" i="1" spc="-19" dirty="0">
                <a:solidFill>
                  <a:srgbClr val="252525"/>
                </a:solidFill>
                <a:latin typeface="Carlito"/>
                <a:cs typeface="Carlito"/>
              </a:rPr>
              <a:t>HIS </a:t>
            </a:r>
            <a:r>
              <a:rPr sz="1200" i="1" dirty="0">
                <a:solidFill>
                  <a:srgbClr val="252525"/>
                </a:solidFill>
                <a:latin typeface="Carlito"/>
                <a:cs typeface="Carlito"/>
              </a:rPr>
              <a:t>and</a:t>
            </a:r>
            <a:r>
              <a:rPr sz="1200" i="1" spc="4" dirty="0">
                <a:solidFill>
                  <a:srgbClr val="252525"/>
                </a:solidFill>
                <a:latin typeface="Carlito"/>
                <a:cs typeface="Carlito"/>
              </a:rPr>
              <a:t> </a:t>
            </a:r>
            <a:r>
              <a:rPr sz="1200" i="1" dirty="0">
                <a:solidFill>
                  <a:srgbClr val="252525"/>
                </a:solidFill>
                <a:latin typeface="Carlito"/>
                <a:cs typeface="Carlito"/>
              </a:rPr>
              <a:t>enable</a:t>
            </a:r>
            <a:r>
              <a:rPr sz="1200" i="1" spc="49" dirty="0">
                <a:solidFill>
                  <a:srgbClr val="252525"/>
                </a:solidFill>
                <a:latin typeface="Carlito"/>
                <a:cs typeface="Carlito"/>
              </a:rPr>
              <a:t> </a:t>
            </a:r>
            <a:r>
              <a:rPr sz="1200" i="1" dirty="0">
                <a:solidFill>
                  <a:srgbClr val="252525"/>
                </a:solidFill>
                <a:latin typeface="Carlito"/>
                <a:cs typeface="Carlito"/>
              </a:rPr>
              <a:t>seamless</a:t>
            </a:r>
            <a:r>
              <a:rPr sz="1200" i="1" spc="-79" dirty="0">
                <a:solidFill>
                  <a:srgbClr val="252525"/>
                </a:solidFill>
                <a:latin typeface="Carlito"/>
                <a:cs typeface="Carlito"/>
              </a:rPr>
              <a:t> </a:t>
            </a:r>
            <a:r>
              <a:rPr sz="1200" i="1" spc="-8" dirty="0">
                <a:solidFill>
                  <a:srgbClr val="252525"/>
                </a:solidFill>
                <a:latin typeface="Carlito"/>
                <a:cs typeface="Carlito"/>
              </a:rPr>
              <a:t>mobility</a:t>
            </a:r>
            <a:endParaRPr sz="1200">
              <a:solidFill>
                <a:sysClr val="windowText" lastClr="000000"/>
              </a:solidFill>
              <a:latin typeface="Carlito"/>
              <a:cs typeface="Carlito"/>
            </a:endParaRPr>
          </a:p>
        </p:txBody>
      </p:sp>
      <p:sp>
        <p:nvSpPr>
          <p:cNvPr id="18" name="object 18"/>
          <p:cNvSpPr txBox="1"/>
          <p:nvPr/>
        </p:nvSpPr>
        <p:spPr>
          <a:xfrm>
            <a:off x="6646049" y="3413578"/>
            <a:ext cx="2423160" cy="563616"/>
          </a:xfrm>
          <a:prstGeom prst="rect">
            <a:avLst/>
          </a:prstGeom>
        </p:spPr>
        <p:txBody>
          <a:bodyPr vert="horz" wrap="square" lIns="0" tIns="9525" rIns="0" bIns="0" rtlCol="0">
            <a:spAutoFit/>
          </a:bodyPr>
          <a:lstStyle/>
          <a:p>
            <a:pPr marL="9525" marR="3810" algn="just" defTabSz="685800">
              <a:spcBef>
                <a:spcPts val="75"/>
              </a:spcBef>
              <a:buClrTx/>
            </a:pPr>
            <a:r>
              <a:rPr sz="1200" i="1" dirty="0">
                <a:solidFill>
                  <a:srgbClr val="252525"/>
                </a:solidFill>
                <a:latin typeface="Carlito"/>
                <a:cs typeface="Carlito"/>
              </a:rPr>
              <a:t>Applications</a:t>
            </a:r>
            <a:r>
              <a:rPr sz="1200" i="1" spc="353" dirty="0">
                <a:solidFill>
                  <a:srgbClr val="252525"/>
                </a:solidFill>
                <a:latin typeface="Carlito"/>
                <a:cs typeface="Carlito"/>
              </a:rPr>
              <a:t>   </a:t>
            </a:r>
            <a:r>
              <a:rPr sz="1200" i="1" dirty="0">
                <a:solidFill>
                  <a:srgbClr val="252525"/>
                </a:solidFill>
                <a:latin typeface="Carlito"/>
                <a:cs typeface="Carlito"/>
              </a:rPr>
              <a:t>supporting</a:t>
            </a:r>
            <a:r>
              <a:rPr sz="1200" i="1" spc="344" dirty="0">
                <a:solidFill>
                  <a:srgbClr val="252525"/>
                </a:solidFill>
                <a:latin typeface="Carlito"/>
                <a:cs typeface="Carlito"/>
              </a:rPr>
              <a:t>   </a:t>
            </a:r>
            <a:r>
              <a:rPr sz="1200" i="1" spc="-8" dirty="0">
                <a:solidFill>
                  <a:srgbClr val="252525"/>
                </a:solidFill>
                <a:latin typeface="Carlito"/>
                <a:cs typeface="Carlito"/>
              </a:rPr>
              <a:t>hospital </a:t>
            </a:r>
            <a:r>
              <a:rPr sz="1200" i="1" dirty="0">
                <a:solidFill>
                  <a:srgbClr val="252525"/>
                </a:solidFill>
                <a:latin typeface="Carlito"/>
                <a:cs typeface="Carlito"/>
              </a:rPr>
              <a:t>operations</a:t>
            </a:r>
            <a:r>
              <a:rPr sz="1200" i="1" spc="-11" dirty="0">
                <a:solidFill>
                  <a:srgbClr val="252525"/>
                </a:solidFill>
                <a:latin typeface="Carlito"/>
                <a:cs typeface="Carlito"/>
              </a:rPr>
              <a:t> </a:t>
            </a:r>
            <a:r>
              <a:rPr sz="1200" i="1" dirty="0">
                <a:solidFill>
                  <a:srgbClr val="252525"/>
                </a:solidFill>
                <a:latin typeface="Carlito"/>
                <a:cs typeface="Carlito"/>
              </a:rPr>
              <a:t>such</a:t>
            </a:r>
            <a:r>
              <a:rPr sz="1200" i="1" spc="-30" dirty="0">
                <a:solidFill>
                  <a:srgbClr val="252525"/>
                </a:solidFill>
                <a:latin typeface="Carlito"/>
                <a:cs typeface="Carlito"/>
              </a:rPr>
              <a:t> </a:t>
            </a:r>
            <a:r>
              <a:rPr sz="1200" i="1" dirty="0">
                <a:solidFill>
                  <a:srgbClr val="252525"/>
                </a:solidFill>
                <a:latin typeface="Carlito"/>
                <a:cs typeface="Carlito"/>
              </a:rPr>
              <a:t>as</a:t>
            </a:r>
            <a:r>
              <a:rPr sz="1200" i="1" spc="-4" dirty="0">
                <a:solidFill>
                  <a:srgbClr val="252525"/>
                </a:solidFill>
                <a:latin typeface="Carlito"/>
                <a:cs typeface="Carlito"/>
              </a:rPr>
              <a:t> </a:t>
            </a:r>
            <a:r>
              <a:rPr sz="1200" i="1" spc="-8" dirty="0">
                <a:solidFill>
                  <a:srgbClr val="252525"/>
                </a:solidFill>
                <a:latin typeface="Carlito"/>
                <a:cs typeface="Carlito"/>
              </a:rPr>
              <a:t>ADT,</a:t>
            </a:r>
            <a:r>
              <a:rPr sz="1200" i="1" spc="-19" dirty="0">
                <a:solidFill>
                  <a:srgbClr val="252525"/>
                </a:solidFill>
                <a:latin typeface="Carlito"/>
                <a:cs typeface="Carlito"/>
              </a:rPr>
              <a:t> </a:t>
            </a:r>
            <a:r>
              <a:rPr sz="1200" i="1" dirty="0">
                <a:solidFill>
                  <a:srgbClr val="252525"/>
                </a:solidFill>
                <a:latin typeface="Carlito"/>
                <a:cs typeface="Carlito"/>
              </a:rPr>
              <a:t>HIM</a:t>
            </a:r>
            <a:r>
              <a:rPr sz="1200" i="1" spc="-19" dirty="0">
                <a:solidFill>
                  <a:srgbClr val="252525"/>
                </a:solidFill>
                <a:latin typeface="Carlito"/>
                <a:cs typeface="Carlito"/>
              </a:rPr>
              <a:t> </a:t>
            </a:r>
            <a:r>
              <a:rPr sz="1200" i="1" dirty="0">
                <a:solidFill>
                  <a:srgbClr val="252525"/>
                </a:solidFill>
                <a:latin typeface="Carlito"/>
                <a:cs typeface="Carlito"/>
              </a:rPr>
              <a:t>as</a:t>
            </a:r>
            <a:r>
              <a:rPr sz="1200" i="1" spc="-8" dirty="0">
                <a:solidFill>
                  <a:srgbClr val="252525"/>
                </a:solidFill>
                <a:latin typeface="Carlito"/>
                <a:cs typeface="Carlito"/>
              </a:rPr>
              <a:t> </a:t>
            </a:r>
            <a:r>
              <a:rPr sz="1200" i="1" dirty="0">
                <a:solidFill>
                  <a:srgbClr val="252525"/>
                </a:solidFill>
                <a:latin typeface="Carlito"/>
                <a:cs typeface="Carlito"/>
              </a:rPr>
              <a:t>well</a:t>
            </a:r>
            <a:r>
              <a:rPr sz="1200" i="1" spc="8" dirty="0">
                <a:solidFill>
                  <a:srgbClr val="252525"/>
                </a:solidFill>
                <a:latin typeface="Carlito"/>
                <a:cs typeface="Carlito"/>
              </a:rPr>
              <a:t> </a:t>
            </a:r>
            <a:r>
              <a:rPr sz="1200" i="1" spc="-19" dirty="0">
                <a:solidFill>
                  <a:srgbClr val="252525"/>
                </a:solidFill>
                <a:latin typeface="Carlito"/>
                <a:cs typeface="Carlito"/>
              </a:rPr>
              <a:t>as </a:t>
            </a:r>
            <a:r>
              <a:rPr sz="1200" i="1" dirty="0">
                <a:solidFill>
                  <a:srgbClr val="252525"/>
                </a:solidFill>
                <a:latin typeface="Carlito"/>
                <a:cs typeface="Carlito"/>
              </a:rPr>
              <a:t>Revenue</a:t>
            </a:r>
            <a:r>
              <a:rPr sz="1200" i="1" spc="-71" dirty="0">
                <a:solidFill>
                  <a:srgbClr val="252525"/>
                </a:solidFill>
                <a:latin typeface="Carlito"/>
                <a:cs typeface="Carlito"/>
              </a:rPr>
              <a:t> </a:t>
            </a:r>
            <a:r>
              <a:rPr sz="1200" i="1" dirty="0">
                <a:solidFill>
                  <a:srgbClr val="252525"/>
                </a:solidFill>
                <a:latin typeface="Carlito"/>
                <a:cs typeface="Carlito"/>
              </a:rPr>
              <a:t>Cycle</a:t>
            </a:r>
            <a:r>
              <a:rPr sz="1200" i="1" spc="-30" dirty="0">
                <a:solidFill>
                  <a:srgbClr val="252525"/>
                </a:solidFill>
                <a:latin typeface="Carlito"/>
                <a:cs typeface="Carlito"/>
              </a:rPr>
              <a:t> </a:t>
            </a:r>
            <a:r>
              <a:rPr sz="1200" i="1" spc="-8" dirty="0">
                <a:solidFill>
                  <a:srgbClr val="252525"/>
                </a:solidFill>
                <a:latin typeface="Carlito"/>
                <a:cs typeface="Carlito"/>
              </a:rPr>
              <a:t>Management</a:t>
            </a:r>
            <a:endParaRPr sz="1200">
              <a:solidFill>
                <a:sysClr val="windowText" lastClr="000000"/>
              </a:solidFill>
              <a:latin typeface="Carlito"/>
              <a:cs typeface="Carlito"/>
            </a:endParaRPr>
          </a:p>
        </p:txBody>
      </p:sp>
      <p:sp>
        <p:nvSpPr>
          <p:cNvPr id="19" name="object 19"/>
          <p:cNvSpPr txBox="1"/>
          <p:nvPr/>
        </p:nvSpPr>
        <p:spPr>
          <a:xfrm>
            <a:off x="5114144" y="4630278"/>
            <a:ext cx="3623310" cy="378950"/>
          </a:xfrm>
          <a:prstGeom prst="rect">
            <a:avLst/>
          </a:prstGeom>
        </p:spPr>
        <p:txBody>
          <a:bodyPr vert="horz" wrap="square" lIns="0" tIns="9525" rIns="0" bIns="0" rtlCol="0">
            <a:spAutoFit/>
          </a:bodyPr>
          <a:lstStyle/>
          <a:p>
            <a:pPr marL="9525" marR="3810" defTabSz="685800">
              <a:spcBef>
                <a:spcPts val="75"/>
              </a:spcBef>
              <a:buClrTx/>
            </a:pPr>
            <a:r>
              <a:rPr sz="1200" i="1" dirty="0">
                <a:solidFill>
                  <a:srgbClr val="252525"/>
                </a:solidFill>
                <a:latin typeface="Carlito"/>
                <a:cs typeface="Carlito"/>
              </a:rPr>
              <a:t>Research</a:t>
            </a:r>
            <a:r>
              <a:rPr sz="1200" i="1" spc="278" dirty="0">
                <a:solidFill>
                  <a:srgbClr val="252525"/>
                </a:solidFill>
                <a:latin typeface="Carlito"/>
                <a:cs typeface="Carlito"/>
              </a:rPr>
              <a:t> </a:t>
            </a:r>
            <a:r>
              <a:rPr sz="1200" i="1" dirty="0">
                <a:solidFill>
                  <a:srgbClr val="252525"/>
                </a:solidFill>
                <a:latin typeface="Carlito"/>
                <a:cs typeface="Carlito"/>
              </a:rPr>
              <a:t>&amp;</a:t>
            </a:r>
            <a:r>
              <a:rPr sz="1200" i="1" spc="319" dirty="0">
                <a:solidFill>
                  <a:srgbClr val="252525"/>
                </a:solidFill>
                <a:latin typeface="Carlito"/>
                <a:cs typeface="Carlito"/>
              </a:rPr>
              <a:t> </a:t>
            </a:r>
            <a:r>
              <a:rPr sz="1200" i="1" dirty="0">
                <a:solidFill>
                  <a:srgbClr val="252525"/>
                </a:solidFill>
                <a:latin typeface="Carlito"/>
                <a:cs typeface="Carlito"/>
              </a:rPr>
              <a:t>population</a:t>
            </a:r>
            <a:r>
              <a:rPr sz="1200" i="1" spc="281" dirty="0">
                <a:solidFill>
                  <a:srgbClr val="252525"/>
                </a:solidFill>
                <a:latin typeface="Carlito"/>
                <a:cs typeface="Carlito"/>
              </a:rPr>
              <a:t> </a:t>
            </a:r>
            <a:r>
              <a:rPr sz="1200" i="1" dirty="0">
                <a:solidFill>
                  <a:srgbClr val="252525"/>
                </a:solidFill>
                <a:latin typeface="Carlito"/>
                <a:cs typeface="Carlito"/>
              </a:rPr>
              <a:t>health</a:t>
            </a:r>
            <a:r>
              <a:rPr sz="1200" i="1" spc="281" dirty="0">
                <a:solidFill>
                  <a:srgbClr val="252525"/>
                </a:solidFill>
                <a:latin typeface="Carlito"/>
                <a:cs typeface="Carlito"/>
              </a:rPr>
              <a:t> </a:t>
            </a:r>
            <a:r>
              <a:rPr sz="1200" i="1" dirty="0">
                <a:solidFill>
                  <a:srgbClr val="252525"/>
                </a:solidFill>
                <a:latin typeface="Carlito"/>
                <a:cs typeface="Carlito"/>
              </a:rPr>
              <a:t>related</a:t>
            </a:r>
            <a:r>
              <a:rPr sz="1200" i="1" spc="281" dirty="0">
                <a:solidFill>
                  <a:srgbClr val="252525"/>
                </a:solidFill>
                <a:latin typeface="Carlito"/>
                <a:cs typeface="Carlito"/>
              </a:rPr>
              <a:t> </a:t>
            </a:r>
            <a:r>
              <a:rPr sz="1200" i="1" dirty="0">
                <a:solidFill>
                  <a:srgbClr val="252525"/>
                </a:solidFill>
                <a:latin typeface="Carlito"/>
                <a:cs typeface="Carlito"/>
              </a:rPr>
              <a:t>applications</a:t>
            </a:r>
            <a:r>
              <a:rPr sz="1200" i="1" spc="311" dirty="0">
                <a:solidFill>
                  <a:srgbClr val="252525"/>
                </a:solidFill>
                <a:latin typeface="Carlito"/>
                <a:cs typeface="Carlito"/>
              </a:rPr>
              <a:t> </a:t>
            </a:r>
            <a:r>
              <a:rPr sz="1200" i="1" spc="-19" dirty="0">
                <a:solidFill>
                  <a:srgbClr val="252525"/>
                </a:solidFill>
                <a:latin typeface="Carlito"/>
                <a:cs typeface="Carlito"/>
              </a:rPr>
              <a:t>and </a:t>
            </a:r>
            <a:r>
              <a:rPr sz="1200" i="1" dirty="0">
                <a:solidFill>
                  <a:srgbClr val="252525"/>
                </a:solidFill>
                <a:latin typeface="Carlito"/>
                <a:cs typeface="Carlito"/>
              </a:rPr>
              <a:t>analytics</a:t>
            </a:r>
            <a:r>
              <a:rPr sz="1200" i="1" spc="-41" dirty="0">
                <a:solidFill>
                  <a:srgbClr val="252525"/>
                </a:solidFill>
                <a:latin typeface="Carlito"/>
                <a:cs typeface="Carlito"/>
              </a:rPr>
              <a:t> </a:t>
            </a:r>
            <a:r>
              <a:rPr sz="1200" i="1" dirty="0">
                <a:solidFill>
                  <a:srgbClr val="252525"/>
                </a:solidFill>
                <a:latin typeface="Carlito"/>
                <a:cs typeface="Carlito"/>
              </a:rPr>
              <a:t>solutions</a:t>
            </a:r>
            <a:r>
              <a:rPr sz="1200" i="1" spc="30" dirty="0">
                <a:solidFill>
                  <a:srgbClr val="252525"/>
                </a:solidFill>
                <a:latin typeface="Carlito"/>
                <a:cs typeface="Carlito"/>
              </a:rPr>
              <a:t> </a:t>
            </a:r>
            <a:r>
              <a:rPr sz="1200" i="1" spc="-8" dirty="0">
                <a:solidFill>
                  <a:srgbClr val="252525"/>
                </a:solidFill>
                <a:latin typeface="Carlito"/>
                <a:cs typeface="Carlito"/>
              </a:rPr>
              <a:t>available</a:t>
            </a:r>
            <a:r>
              <a:rPr sz="1200" i="1" spc="-64" dirty="0">
                <a:solidFill>
                  <a:srgbClr val="252525"/>
                </a:solidFill>
                <a:latin typeface="Carlito"/>
                <a:cs typeface="Carlito"/>
              </a:rPr>
              <a:t> </a:t>
            </a:r>
            <a:r>
              <a:rPr sz="1200" i="1" dirty="0">
                <a:solidFill>
                  <a:srgbClr val="252525"/>
                </a:solidFill>
                <a:latin typeface="Carlito"/>
                <a:cs typeface="Carlito"/>
              </a:rPr>
              <a:t>for</a:t>
            </a:r>
            <a:r>
              <a:rPr sz="1200" i="1" spc="19" dirty="0">
                <a:solidFill>
                  <a:srgbClr val="252525"/>
                </a:solidFill>
                <a:latin typeface="Carlito"/>
                <a:cs typeface="Carlito"/>
              </a:rPr>
              <a:t> </a:t>
            </a:r>
            <a:r>
              <a:rPr sz="1200" i="1" dirty="0">
                <a:solidFill>
                  <a:srgbClr val="252525"/>
                </a:solidFill>
                <a:latin typeface="Carlito"/>
                <a:cs typeface="Carlito"/>
              </a:rPr>
              <a:t>all</a:t>
            </a:r>
            <a:r>
              <a:rPr sz="1200" i="1" spc="-19" dirty="0">
                <a:solidFill>
                  <a:srgbClr val="252525"/>
                </a:solidFill>
                <a:latin typeface="Carlito"/>
                <a:cs typeface="Carlito"/>
              </a:rPr>
              <a:t> </a:t>
            </a:r>
            <a:r>
              <a:rPr sz="1200" i="1" spc="-8" dirty="0">
                <a:solidFill>
                  <a:srgbClr val="252525"/>
                </a:solidFill>
                <a:latin typeface="Carlito"/>
                <a:cs typeface="Carlito"/>
              </a:rPr>
              <a:t>users</a:t>
            </a:r>
            <a:endParaRPr sz="1200">
              <a:solidFill>
                <a:sysClr val="windowText" lastClr="000000"/>
              </a:solidFill>
              <a:latin typeface="Carlito"/>
              <a:cs typeface="Carlito"/>
            </a:endParaRPr>
          </a:p>
        </p:txBody>
      </p:sp>
      <p:sp>
        <p:nvSpPr>
          <p:cNvPr id="20" name="object 20"/>
          <p:cNvSpPr txBox="1"/>
          <p:nvPr/>
        </p:nvSpPr>
        <p:spPr>
          <a:xfrm>
            <a:off x="2731198" y="665197"/>
            <a:ext cx="3698081" cy="1050929"/>
          </a:xfrm>
          <a:prstGeom prst="rect">
            <a:avLst/>
          </a:prstGeom>
        </p:spPr>
        <p:txBody>
          <a:bodyPr vert="horz" wrap="square" lIns="0" tIns="9525" rIns="0" bIns="0" rtlCol="0">
            <a:spAutoFit/>
          </a:bodyPr>
          <a:lstStyle/>
          <a:p>
            <a:pPr marL="9525" marR="3810" defTabSz="685800">
              <a:spcBef>
                <a:spcPts val="75"/>
              </a:spcBef>
              <a:buClrTx/>
            </a:pPr>
            <a:r>
              <a:rPr sz="1200" i="1" dirty="0">
                <a:solidFill>
                  <a:srgbClr val="252525"/>
                </a:solidFill>
                <a:latin typeface="Carlito"/>
                <a:cs typeface="Carlito"/>
              </a:rPr>
              <a:t>Inpatient,</a:t>
            </a:r>
            <a:r>
              <a:rPr sz="1200" i="1" spc="225" dirty="0">
                <a:solidFill>
                  <a:srgbClr val="252525"/>
                </a:solidFill>
                <a:latin typeface="Carlito"/>
                <a:cs typeface="Carlito"/>
              </a:rPr>
              <a:t> </a:t>
            </a:r>
            <a:r>
              <a:rPr sz="1200" i="1" dirty="0">
                <a:solidFill>
                  <a:srgbClr val="252525"/>
                </a:solidFill>
                <a:latin typeface="Carlito"/>
                <a:cs typeface="Carlito"/>
              </a:rPr>
              <a:t>Ambulatory</a:t>
            </a:r>
            <a:r>
              <a:rPr sz="1200" i="1" spc="236" dirty="0">
                <a:solidFill>
                  <a:srgbClr val="252525"/>
                </a:solidFill>
                <a:latin typeface="Carlito"/>
                <a:cs typeface="Carlito"/>
              </a:rPr>
              <a:t> </a:t>
            </a:r>
            <a:r>
              <a:rPr sz="1200" i="1" dirty="0">
                <a:solidFill>
                  <a:srgbClr val="252525"/>
                </a:solidFill>
                <a:latin typeface="Carlito"/>
                <a:cs typeface="Carlito"/>
              </a:rPr>
              <a:t>&amp;</a:t>
            </a:r>
            <a:r>
              <a:rPr sz="1200" i="1" spc="191" dirty="0">
                <a:solidFill>
                  <a:srgbClr val="252525"/>
                </a:solidFill>
                <a:latin typeface="Carlito"/>
                <a:cs typeface="Carlito"/>
              </a:rPr>
              <a:t> </a:t>
            </a:r>
            <a:r>
              <a:rPr sz="1200" i="1" dirty="0">
                <a:solidFill>
                  <a:srgbClr val="252525"/>
                </a:solidFill>
                <a:latin typeface="Carlito"/>
                <a:cs typeface="Carlito"/>
              </a:rPr>
              <a:t>ED</a:t>
            </a:r>
            <a:r>
              <a:rPr sz="1200" i="1" spc="214" dirty="0">
                <a:solidFill>
                  <a:srgbClr val="252525"/>
                </a:solidFill>
                <a:latin typeface="Carlito"/>
                <a:cs typeface="Carlito"/>
              </a:rPr>
              <a:t> </a:t>
            </a:r>
            <a:r>
              <a:rPr sz="1200" i="1" dirty="0">
                <a:solidFill>
                  <a:srgbClr val="252525"/>
                </a:solidFill>
                <a:latin typeface="Carlito"/>
                <a:cs typeface="Carlito"/>
              </a:rPr>
              <a:t>clinical</a:t>
            </a:r>
            <a:r>
              <a:rPr sz="1200" i="1" spc="191" dirty="0">
                <a:solidFill>
                  <a:srgbClr val="252525"/>
                </a:solidFill>
                <a:latin typeface="Carlito"/>
                <a:cs typeface="Carlito"/>
              </a:rPr>
              <a:t> </a:t>
            </a:r>
            <a:r>
              <a:rPr sz="1200" i="1" dirty="0">
                <a:solidFill>
                  <a:srgbClr val="252525"/>
                </a:solidFill>
                <a:latin typeface="Carlito"/>
                <a:cs typeface="Carlito"/>
              </a:rPr>
              <a:t>systems</a:t>
            </a:r>
            <a:r>
              <a:rPr sz="1200" i="1" spc="184" dirty="0">
                <a:solidFill>
                  <a:srgbClr val="252525"/>
                </a:solidFill>
                <a:latin typeface="Carlito"/>
                <a:cs typeface="Carlito"/>
              </a:rPr>
              <a:t> </a:t>
            </a:r>
            <a:r>
              <a:rPr sz="1200" i="1" dirty="0">
                <a:solidFill>
                  <a:srgbClr val="252525"/>
                </a:solidFill>
                <a:latin typeface="Carlito"/>
                <a:cs typeface="Carlito"/>
              </a:rPr>
              <a:t>for</a:t>
            </a:r>
            <a:r>
              <a:rPr sz="1200" i="1" spc="236" dirty="0">
                <a:solidFill>
                  <a:srgbClr val="252525"/>
                </a:solidFill>
                <a:latin typeface="Carlito"/>
                <a:cs typeface="Carlito"/>
              </a:rPr>
              <a:t> </a:t>
            </a:r>
            <a:r>
              <a:rPr sz="1200" i="1" dirty="0">
                <a:solidFill>
                  <a:srgbClr val="252525"/>
                </a:solidFill>
                <a:latin typeface="Carlito"/>
                <a:cs typeface="Carlito"/>
              </a:rPr>
              <a:t>all</a:t>
            </a:r>
            <a:r>
              <a:rPr sz="1200" i="1" spc="248" dirty="0">
                <a:solidFill>
                  <a:srgbClr val="252525"/>
                </a:solidFill>
                <a:latin typeface="Carlito"/>
                <a:cs typeface="Carlito"/>
              </a:rPr>
              <a:t> </a:t>
            </a:r>
            <a:r>
              <a:rPr sz="1200" i="1" spc="-8" dirty="0">
                <a:solidFill>
                  <a:srgbClr val="252525"/>
                </a:solidFill>
                <a:latin typeface="Carlito"/>
                <a:cs typeface="Carlito"/>
              </a:rPr>
              <a:t>users </a:t>
            </a:r>
            <a:r>
              <a:rPr sz="1200" i="1" dirty="0">
                <a:solidFill>
                  <a:srgbClr val="252525"/>
                </a:solidFill>
                <a:latin typeface="Carlito"/>
                <a:cs typeface="Carlito"/>
              </a:rPr>
              <a:t>with</a:t>
            </a:r>
            <a:r>
              <a:rPr sz="1200" i="1" spc="-71" dirty="0">
                <a:solidFill>
                  <a:srgbClr val="252525"/>
                </a:solidFill>
                <a:latin typeface="Carlito"/>
                <a:cs typeface="Carlito"/>
              </a:rPr>
              <a:t> </a:t>
            </a:r>
            <a:r>
              <a:rPr sz="1200" i="1" dirty="0">
                <a:solidFill>
                  <a:srgbClr val="252525"/>
                </a:solidFill>
                <a:latin typeface="Carlito"/>
                <a:cs typeface="Carlito"/>
              </a:rPr>
              <a:t>base</a:t>
            </a:r>
            <a:r>
              <a:rPr sz="1200" i="1" spc="4" dirty="0">
                <a:solidFill>
                  <a:srgbClr val="252525"/>
                </a:solidFill>
                <a:latin typeface="Carlito"/>
                <a:cs typeface="Carlito"/>
              </a:rPr>
              <a:t> </a:t>
            </a:r>
            <a:r>
              <a:rPr sz="1200" i="1" dirty="0">
                <a:solidFill>
                  <a:srgbClr val="252525"/>
                </a:solidFill>
                <a:latin typeface="Carlito"/>
                <a:cs typeface="Carlito"/>
              </a:rPr>
              <a:t>HIS</a:t>
            </a:r>
            <a:r>
              <a:rPr sz="1200" i="1" spc="-15" dirty="0">
                <a:solidFill>
                  <a:srgbClr val="252525"/>
                </a:solidFill>
                <a:latin typeface="Carlito"/>
                <a:cs typeface="Carlito"/>
              </a:rPr>
              <a:t> </a:t>
            </a:r>
            <a:r>
              <a:rPr sz="1200" i="1" dirty="0">
                <a:solidFill>
                  <a:srgbClr val="252525"/>
                </a:solidFill>
                <a:latin typeface="Carlito"/>
                <a:cs typeface="Carlito"/>
              </a:rPr>
              <a:t>functions like</a:t>
            </a:r>
            <a:r>
              <a:rPr sz="1200" i="1" spc="-41" dirty="0">
                <a:solidFill>
                  <a:srgbClr val="252525"/>
                </a:solidFill>
                <a:latin typeface="Carlito"/>
                <a:cs typeface="Carlito"/>
              </a:rPr>
              <a:t> </a:t>
            </a:r>
            <a:r>
              <a:rPr sz="1200" i="1" dirty="0">
                <a:solidFill>
                  <a:srgbClr val="252525"/>
                </a:solidFill>
                <a:latin typeface="Carlito"/>
                <a:cs typeface="Carlito"/>
              </a:rPr>
              <a:t>CPOE,</a:t>
            </a:r>
            <a:r>
              <a:rPr sz="1200" i="1" spc="-11" dirty="0">
                <a:solidFill>
                  <a:srgbClr val="252525"/>
                </a:solidFill>
                <a:latin typeface="Carlito"/>
                <a:cs typeface="Carlito"/>
              </a:rPr>
              <a:t> </a:t>
            </a:r>
            <a:r>
              <a:rPr sz="1200" i="1" dirty="0">
                <a:solidFill>
                  <a:srgbClr val="252525"/>
                </a:solidFill>
                <a:latin typeface="Carlito"/>
                <a:cs typeface="Carlito"/>
              </a:rPr>
              <a:t>EMPI,</a:t>
            </a:r>
            <a:r>
              <a:rPr sz="1200" i="1" spc="-15" dirty="0">
                <a:solidFill>
                  <a:srgbClr val="252525"/>
                </a:solidFill>
                <a:latin typeface="Carlito"/>
                <a:cs typeface="Carlito"/>
              </a:rPr>
              <a:t> </a:t>
            </a:r>
            <a:r>
              <a:rPr sz="1200" i="1" dirty="0">
                <a:solidFill>
                  <a:srgbClr val="252525"/>
                </a:solidFill>
                <a:latin typeface="Carlito"/>
                <a:cs typeface="Carlito"/>
              </a:rPr>
              <a:t>MAR</a:t>
            </a:r>
            <a:r>
              <a:rPr sz="1200" i="1" spc="-56" dirty="0">
                <a:solidFill>
                  <a:srgbClr val="252525"/>
                </a:solidFill>
                <a:latin typeface="Carlito"/>
                <a:cs typeface="Carlito"/>
              </a:rPr>
              <a:t> </a:t>
            </a:r>
            <a:r>
              <a:rPr sz="1200" i="1" spc="-15" dirty="0">
                <a:solidFill>
                  <a:srgbClr val="252525"/>
                </a:solidFill>
                <a:latin typeface="Carlito"/>
                <a:cs typeface="Carlito"/>
              </a:rPr>
              <a:t>etc.</a:t>
            </a:r>
            <a:endParaRPr sz="1200">
              <a:solidFill>
                <a:sysClr val="windowText" lastClr="000000"/>
              </a:solidFill>
              <a:latin typeface="Carlito"/>
              <a:cs typeface="Carlito"/>
            </a:endParaRPr>
          </a:p>
          <a:p>
            <a:pPr defTabSz="685800">
              <a:spcBef>
                <a:spcPts val="214"/>
              </a:spcBef>
              <a:buClrTx/>
            </a:pPr>
            <a:endParaRPr sz="1200">
              <a:solidFill>
                <a:sysClr val="windowText" lastClr="000000"/>
              </a:solidFill>
              <a:latin typeface="Carlito"/>
              <a:cs typeface="Carlito"/>
            </a:endParaRPr>
          </a:p>
          <a:p>
            <a:pPr marL="1537811" marR="1596866" indent="953" algn="ctr" defTabSz="685800">
              <a:buClrTx/>
            </a:pPr>
            <a:r>
              <a:rPr sz="1500" b="1" i="1" spc="-15" dirty="0">
                <a:solidFill>
                  <a:srgbClr val="FFFFFF"/>
                </a:solidFill>
                <a:latin typeface="Carlito"/>
                <a:cs typeface="Carlito"/>
              </a:rPr>
              <a:t>Core Clinical</a:t>
            </a:r>
            <a:endParaRPr sz="1500">
              <a:solidFill>
                <a:sysClr val="windowText" lastClr="000000"/>
              </a:solidFill>
              <a:latin typeface="Carlito"/>
              <a:cs typeface="Carlito"/>
            </a:endParaRPr>
          </a:p>
        </p:txBody>
      </p:sp>
      <p:sp>
        <p:nvSpPr>
          <p:cNvPr id="21" name="object 21"/>
          <p:cNvSpPr txBox="1"/>
          <p:nvPr/>
        </p:nvSpPr>
        <p:spPr>
          <a:xfrm>
            <a:off x="5734753" y="1885131"/>
            <a:ext cx="673418" cy="430567"/>
          </a:xfrm>
          <a:prstGeom prst="rect">
            <a:avLst/>
          </a:prstGeom>
        </p:spPr>
        <p:txBody>
          <a:bodyPr vert="horz" wrap="square" lIns="0" tIns="20003" rIns="0" bIns="0" rtlCol="0">
            <a:spAutoFit/>
          </a:bodyPr>
          <a:lstStyle/>
          <a:p>
            <a:pPr marL="9525" marR="3810" indent="60960" defTabSz="685800">
              <a:lnSpc>
                <a:spcPts val="1620"/>
              </a:lnSpc>
              <a:spcBef>
                <a:spcPts val="158"/>
              </a:spcBef>
              <a:buClrTx/>
            </a:pPr>
            <a:r>
              <a:rPr sz="1388" b="1" i="1" spc="-8" dirty="0">
                <a:solidFill>
                  <a:srgbClr val="FFFFFF"/>
                </a:solidFill>
                <a:latin typeface="Carlito"/>
                <a:cs typeface="Carlito"/>
              </a:rPr>
              <a:t>Clinical Specialty</a:t>
            </a:r>
            <a:endParaRPr sz="1388">
              <a:solidFill>
                <a:sysClr val="windowText" lastClr="000000"/>
              </a:solidFill>
              <a:latin typeface="Carlito"/>
              <a:cs typeface="Carlito"/>
            </a:endParaRPr>
          </a:p>
        </p:txBody>
      </p:sp>
      <p:sp>
        <p:nvSpPr>
          <p:cNvPr id="22" name="object 22"/>
          <p:cNvSpPr txBox="1"/>
          <p:nvPr/>
        </p:nvSpPr>
        <p:spPr>
          <a:xfrm>
            <a:off x="5675164" y="3396748"/>
            <a:ext cx="820103" cy="635751"/>
          </a:xfrm>
          <a:prstGeom prst="rect">
            <a:avLst/>
          </a:prstGeom>
        </p:spPr>
        <p:txBody>
          <a:bodyPr vert="horz" wrap="square" lIns="0" tIns="20003" rIns="0" bIns="0" rtlCol="0">
            <a:spAutoFit/>
          </a:bodyPr>
          <a:lstStyle/>
          <a:p>
            <a:pPr marL="9049" marR="3810" algn="ctr" defTabSz="685800">
              <a:lnSpc>
                <a:spcPts val="1620"/>
              </a:lnSpc>
              <a:spcBef>
                <a:spcPts val="158"/>
              </a:spcBef>
              <a:buClrTx/>
            </a:pPr>
            <a:r>
              <a:rPr sz="1388" b="1" i="1" spc="-15" dirty="0">
                <a:solidFill>
                  <a:srgbClr val="FFFFFF"/>
                </a:solidFill>
                <a:latin typeface="Carlito"/>
                <a:cs typeface="Carlito"/>
              </a:rPr>
              <a:t>Operations </a:t>
            </a:r>
            <a:r>
              <a:rPr sz="1388" b="1" i="1" spc="-38" dirty="0">
                <a:solidFill>
                  <a:srgbClr val="FFFFFF"/>
                </a:solidFill>
                <a:latin typeface="Carlito"/>
                <a:cs typeface="Carlito"/>
              </a:rPr>
              <a:t>&amp;</a:t>
            </a:r>
            <a:endParaRPr sz="1388">
              <a:solidFill>
                <a:sysClr val="windowText" lastClr="000000"/>
              </a:solidFill>
              <a:latin typeface="Carlito"/>
              <a:cs typeface="Carlito"/>
            </a:endParaRPr>
          </a:p>
          <a:p>
            <a:pPr marL="1429" algn="ctr" defTabSz="685800">
              <a:lnSpc>
                <a:spcPts val="1575"/>
              </a:lnSpc>
              <a:buClrTx/>
            </a:pPr>
            <a:r>
              <a:rPr sz="1388" b="1" i="1" spc="-8" dirty="0">
                <a:solidFill>
                  <a:srgbClr val="FFFFFF"/>
                </a:solidFill>
                <a:latin typeface="Carlito"/>
                <a:cs typeface="Carlito"/>
              </a:rPr>
              <a:t>Finance</a:t>
            </a:r>
            <a:endParaRPr sz="1388">
              <a:solidFill>
                <a:sysClr val="windowText" lastClr="000000"/>
              </a:solidFill>
              <a:latin typeface="Carlito"/>
              <a:cs typeface="Carlito"/>
            </a:endParaRPr>
          </a:p>
        </p:txBody>
      </p:sp>
      <p:sp>
        <p:nvSpPr>
          <p:cNvPr id="23" name="object 23"/>
          <p:cNvSpPr txBox="1"/>
          <p:nvPr/>
        </p:nvSpPr>
        <p:spPr>
          <a:xfrm>
            <a:off x="4207516" y="4102993"/>
            <a:ext cx="737235" cy="702115"/>
          </a:xfrm>
          <a:prstGeom prst="rect">
            <a:avLst/>
          </a:prstGeom>
        </p:spPr>
        <p:txBody>
          <a:bodyPr vert="horz" wrap="square" lIns="0" tIns="9525" rIns="0" bIns="0" rtlCol="0">
            <a:spAutoFit/>
          </a:bodyPr>
          <a:lstStyle/>
          <a:p>
            <a:pPr marL="9525" marR="3810" indent="7620" algn="ctr" defTabSz="685800">
              <a:spcBef>
                <a:spcPts val="75"/>
              </a:spcBef>
              <a:buClrTx/>
            </a:pPr>
            <a:r>
              <a:rPr sz="1500" b="1" i="1" spc="-15" dirty="0">
                <a:solidFill>
                  <a:srgbClr val="FFFFFF"/>
                </a:solidFill>
                <a:latin typeface="Carlito"/>
                <a:cs typeface="Carlito"/>
              </a:rPr>
              <a:t>Research </a:t>
            </a:r>
            <a:r>
              <a:rPr sz="1500" b="1" i="1" spc="-38" dirty="0">
                <a:solidFill>
                  <a:srgbClr val="FFFFFF"/>
                </a:solidFill>
                <a:latin typeface="Carlito"/>
                <a:cs typeface="Carlito"/>
              </a:rPr>
              <a:t>&amp; </a:t>
            </a:r>
            <a:r>
              <a:rPr sz="1500" b="1" i="1" spc="-8" dirty="0">
                <a:solidFill>
                  <a:srgbClr val="FFFFFF"/>
                </a:solidFill>
                <a:latin typeface="Carlito"/>
                <a:cs typeface="Carlito"/>
              </a:rPr>
              <a:t>Analytics</a:t>
            </a:r>
            <a:endParaRPr sz="1500">
              <a:solidFill>
                <a:sysClr val="windowText" lastClr="000000"/>
              </a:solidFill>
              <a:latin typeface="Carlito"/>
              <a:cs typeface="Carlito"/>
            </a:endParaRPr>
          </a:p>
        </p:txBody>
      </p:sp>
      <p:sp>
        <p:nvSpPr>
          <p:cNvPr id="24" name="object 24"/>
          <p:cNvSpPr txBox="1"/>
          <p:nvPr/>
        </p:nvSpPr>
        <p:spPr>
          <a:xfrm>
            <a:off x="2607061" y="3546920"/>
            <a:ext cx="925830" cy="430567"/>
          </a:xfrm>
          <a:prstGeom prst="rect">
            <a:avLst/>
          </a:prstGeom>
        </p:spPr>
        <p:txBody>
          <a:bodyPr vert="horz" wrap="square" lIns="0" tIns="20003" rIns="0" bIns="0" rtlCol="0">
            <a:spAutoFit/>
          </a:bodyPr>
          <a:lstStyle/>
          <a:p>
            <a:pPr marL="9525" marR="3810" indent="190500" defTabSz="685800">
              <a:lnSpc>
                <a:spcPts val="1620"/>
              </a:lnSpc>
              <a:spcBef>
                <a:spcPts val="158"/>
              </a:spcBef>
              <a:buClrTx/>
            </a:pPr>
            <a:r>
              <a:rPr sz="1388" b="1" i="1" spc="-8" dirty="0">
                <a:solidFill>
                  <a:srgbClr val="FFFFFF"/>
                </a:solidFill>
                <a:latin typeface="Carlito"/>
                <a:cs typeface="Carlito"/>
              </a:rPr>
              <a:t>Patient </a:t>
            </a:r>
            <a:r>
              <a:rPr sz="1388" b="1" i="1" spc="-23" dirty="0">
                <a:solidFill>
                  <a:srgbClr val="FFFFFF"/>
                </a:solidFill>
                <a:latin typeface="Carlito"/>
                <a:cs typeface="Carlito"/>
              </a:rPr>
              <a:t>Engagement</a:t>
            </a:r>
            <a:endParaRPr sz="1388">
              <a:solidFill>
                <a:sysClr val="windowText" lastClr="000000"/>
              </a:solidFill>
              <a:latin typeface="Carlito"/>
              <a:cs typeface="Carlito"/>
            </a:endParaRPr>
          </a:p>
        </p:txBody>
      </p:sp>
      <p:sp>
        <p:nvSpPr>
          <p:cNvPr id="25" name="object 25"/>
          <p:cNvSpPr txBox="1"/>
          <p:nvPr/>
        </p:nvSpPr>
        <p:spPr>
          <a:xfrm>
            <a:off x="2614947" y="1853383"/>
            <a:ext cx="835343" cy="635751"/>
          </a:xfrm>
          <a:prstGeom prst="rect">
            <a:avLst/>
          </a:prstGeom>
        </p:spPr>
        <p:txBody>
          <a:bodyPr vert="horz" wrap="square" lIns="0" tIns="20003" rIns="0" bIns="0" rtlCol="0">
            <a:spAutoFit/>
          </a:bodyPr>
          <a:lstStyle/>
          <a:p>
            <a:pPr marL="9525" marR="3810" algn="ctr" defTabSz="685800">
              <a:lnSpc>
                <a:spcPts val="1620"/>
              </a:lnSpc>
              <a:spcBef>
                <a:spcPts val="158"/>
              </a:spcBef>
              <a:buClrTx/>
            </a:pPr>
            <a:r>
              <a:rPr sz="1388" b="1" i="1" spc="-15" dirty="0">
                <a:solidFill>
                  <a:srgbClr val="FFFFFF"/>
                </a:solidFill>
                <a:latin typeface="Carlito"/>
                <a:cs typeface="Carlito"/>
              </a:rPr>
              <a:t>Integration </a:t>
            </a:r>
            <a:r>
              <a:rPr sz="1388" b="1" i="1" spc="-38" dirty="0">
                <a:solidFill>
                  <a:srgbClr val="FFFFFF"/>
                </a:solidFill>
                <a:latin typeface="Carlito"/>
                <a:cs typeface="Carlito"/>
              </a:rPr>
              <a:t>&amp;</a:t>
            </a:r>
            <a:endParaRPr sz="1388">
              <a:solidFill>
                <a:sysClr val="windowText" lastClr="000000"/>
              </a:solidFill>
              <a:latin typeface="Carlito"/>
              <a:cs typeface="Carlito"/>
            </a:endParaRPr>
          </a:p>
          <a:p>
            <a:pPr algn="ctr" defTabSz="685800">
              <a:lnSpc>
                <a:spcPts val="1575"/>
              </a:lnSpc>
              <a:buClrTx/>
            </a:pPr>
            <a:r>
              <a:rPr sz="1388" b="1" i="1" spc="-8" dirty="0">
                <a:solidFill>
                  <a:srgbClr val="FFFFFF"/>
                </a:solidFill>
                <a:latin typeface="Carlito"/>
                <a:cs typeface="Carlito"/>
              </a:rPr>
              <a:t>Mobility</a:t>
            </a:r>
            <a:endParaRPr sz="1388">
              <a:solidFill>
                <a:sysClr val="windowText" lastClr="000000"/>
              </a:solidFill>
              <a:latin typeface="Carlito"/>
              <a:cs typeface="Carlito"/>
            </a:endParaRPr>
          </a:p>
        </p:txBody>
      </p:sp>
      <p:sp>
        <p:nvSpPr>
          <p:cNvPr id="26" name="object 26"/>
          <p:cNvSpPr txBox="1"/>
          <p:nvPr/>
        </p:nvSpPr>
        <p:spPr>
          <a:xfrm>
            <a:off x="4456633" y="2858215"/>
            <a:ext cx="236220" cy="148117"/>
          </a:xfrm>
          <a:prstGeom prst="rect">
            <a:avLst/>
          </a:prstGeom>
        </p:spPr>
        <p:txBody>
          <a:bodyPr vert="horz" wrap="square" lIns="0" tIns="9525" rIns="0" bIns="0" rtlCol="0">
            <a:spAutoFit/>
          </a:bodyPr>
          <a:lstStyle/>
          <a:p>
            <a:pPr marL="9525" defTabSz="685800">
              <a:spcBef>
                <a:spcPts val="75"/>
              </a:spcBef>
              <a:buClrTx/>
            </a:pPr>
            <a:r>
              <a:rPr sz="900" b="1" spc="-19" dirty="0">
                <a:solidFill>
                  <a:srgbClr val="252525"/>
                </a:solidFill>
                <a:latin typeface="Carlito"/>
                <a:cs typeface="Carlito"/>
              </a:rPr>
              <a:t>EMR</a:t>
            </a:r>
            <a:endParaRPr sz="900">
              <a:solidFill>
                <a:sysClr val="windowText" lastClr="000000"/>
              </a:solidFill>
              <a:latin typeface="Carlito"/>
              <a:cs typeface="Carlito"/>
            </a:endParaRPr>
          </a:p>
        </p:txBody>
      </p:sp>
      <p:sp>
        <p:nvSpPr>
          <p:cNvPr id="27" name="object 27"/>
          <p:cNvSpPr txBox="1">
            <a:spLocks noGrp="1"/>
          </p:cNvSpPr>
          <p:nvPr>
            <p:ph type="title"/>
          </p:nvPr>
        </p:nvSpPr>
        <p:spPr>
          <a:xfrm>
            <a:off x="1474279" y="181365"/>
            <a:ext cx="6045994" cy="332783"/>
          </a:xfrm>
          <a:prstGeom prst="rect">
            <a:avLst/>
          </a:prstGeom>
        </p:spPr>
        <p:txBody>
          <a:bodyPr vert="horz" wrap="square" lIns="0" tIns="9525" rIns="0" bIns="0" rtlCol="0">
            <a:spAutoFit/>
          </a:bodyPr>
          <a:lstStyle/>
          <a:p>
            <a:pPr marL="9525">
              <a:spcBef>
                <a:spcPts val="75"/>
              </a:spcBef>
            </a:pPr>
            <a:r>
              <a:rPr sz="2100" dirty="0">
                <a:solidFill>
                  <a:srgbClr val="46BD46"/>
                </a:solidFill>
                <a:latin typeface="Arial"/>
                <a:cs typeface="Arial"/>
              </a:rPr>
              <a:t>Electronic</a:t>
            </a:r>
            <a:r>
              <a:rPr sz="2100" spc="-98" dirty="0">
                <a:solidFill>
                  <a:srgbClr val="46BD46"/>
                </a:solidFill>
                <a:latin typeface="Arial"/>
                <a:cs typeface="Arial"/>
              </a:rPr>
              <a:t> </a:t>
            </a:r>
            <a:r>
              <a:rPr sz="2100" spc="49" dirty="0">
                <a:solidFill>
                  <a:srgbClr val="46BD46"/>
                </a:solidFill>
                <a:latin typeface="Arial"/>
                <a:cs typeface="Arial"/>
              </a:rPr>
              <a:t>Medical</a:t>
            </a:r>
            <a:r>
              <a:rPr sz="2100" spc="-68" dirty="0">
                <a:solidFill>
                  <a:srgbClr val="46BD46"/>
                </a:solidFill>
                <a:latin typeface="Arial"/>
                <a:cs typeface="Arial"/>
              </a:rPr>
              <a:t> </a:t>
            </a:r>
            <a:r>
              <a:rPr sz="2100" dirty="0">
                <a:solidFill>
                  <a:srgbClr val="46BD46"/>
                </a:solidFill>
                <a:latin typeface="Arial"/>
                <a:cs typeface="Arial"/>
              </a:rPr>
              <a:t>Records</a:t>
            </a:r>
            <a:r>
              <a:rPr sz="2100" spc="-109" dirty="0">
                <a:solidFill>
                  <a:srgbClr val="46BD46"/>
                </a:solidFill>
                <a:latin typeface="Arial"/>
                <a:cs typeface="Arial"/>
              </a:rPr>
              <a:t> </a:t>
            </a:r>
            <a:r>
              <a:rPr sz="2100" spc="-135" dirty="0">
                <a:solidFill>
                  <a:srgbClr val="46BD46"/>
                </a:solidFill>
                <a:latin typeface="Arial"/>
                <a:cs typeface="Arial"/>
              </a:rPr>
              <a:t>–</a:t>
            </a:r>
            <a:r>
              <a:rPr sz="2100" spc="86" dirty="0">
                <a:solidFill>
                  <a:srgbClr val="46BD46"/>
                </a:solidFill>
                <a:latin typeface="Arial"/>
                <a:cs typeface="Arial"/>
              </a:rPr>
              <a:t> </a:t>
            </a:r>
            <a:r>
              <a:rPr sz="2100" dirty="0">
                <a:solidFill>
                  <a:srgbClr val="46BD46"/>
                </a:solidFill>
                <a:latin typeface="Arial"/>
                <a:cs typeface="Arial"/>
              </a:rPr>
              <a:t>Key</a:t>
            </a:r>
            <a:r>
              <a:rPr sz="2100" spc="-109" dirty="0">
                <a:solidFill>
                  <a:srgbClr val="46BD46"/>
                </a:solidFill>
                <a:latin typeface="Arial"/>
                <a:cs typeface="Arial"/>
              </a:rPr>
              <a:t> </a:t>
            </a:r>
            <a:r>
              <a:rPr sz="2100" spc="-8" dirty="0">
                <a:solidFill>
                  <a:srgbClr val="46BD46"/>
                </a:solidFill>
                <a:latin typeface="Arial"/>
                <a:cs typeface="Arial"/>
              </a:rPr>
              <a:t>Components</a:t>
            </a:r>
            <a:endParaRPr sz="2100">
              <a:latin typeface="Arial"/>
              <a:cs typeface="Arial"/>
            </a:endParaRPr>
          </a:p>
        </p:txBody>
      </p:sp>
      <p:sp>
        <p:nvSpPr>
          <p:cNvPr id="28" name="Footer Placeholder 27">
            <a:extLst>
              <a:ext uri="{FF2B5EF4-FFF2-40B4-BE49-F238E27FC236}">
                <a16:creationId xmlns:a16="http://schemas.microsoft.com/office/drawing/2014/main" id="{A9D8C117-10A1-0C2D-23BF-0A42935D7A2C}"/>
              </a:ext>
            </a:extLst>
          </p:cNvPr>
          <p:cNvSpPr>
            <a:spLocks noGrp="1"/>
          </p:cNvSpPr>
          <p:nvPr>
            <p:ph type="ftr" sz="quarter" idx="5"/>
          </p:nvPr>
        </p:nvSpPr>
        <p:spPr/>
        <p:txBody>
          <a:bodyPr/>
          <a:lstStyle/>
          <a:p>
            <a:r>
              <a:rPr lang="en-CA"/>
              <a:t>Neel Majumder, MHI, CPHIMS-CA</a:t>
            </a:r>
          </a:p>
        </p:txBody>
      </p:sp>
      <p:sp>
        <p:nvSpPr>
          <p:cNvPr id="29" name="Slide Number Placeholder 28">
            <a:extLst>
              <a:ext uri="{FF2B5EF4-FFF2-40B4-BE49-F238E27FC236}">
                <a16:creationId xmlns:a16="http://schemas.microsoft.com/office/drawing/2014/main" id="{6D5207A2-0A65-7CFF-9184-1268D73976BE}"/>
              </a:ext>
            </a:extLst>
          </p:cNvPr>
          <p:cNvSpPr>
            <a:spLocks noGrp="1"/>
          </p:cNvSpPr>
          <p:nvPr>
            <p:ph type="sldNum" sz="quarter" idx="7"/>
          </p:nvPr>
        </p:nvSpPr>
        <p:spPr/>
        <p:txBody>
          <a:bodyPr/>
          <a:lstStyle/>
          <a:p>
            <a:fld id="{B6F15528-21DE-4FAA-801E-634DDDAF4B2B}" type="slidenum">
              <a:rPr lang="en-CA" smtClean="0"/>
              <a:t>39</a:t>
            </a:fld>
            <a:endParaRPr lang="en-CA"/>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in medical uniforms&#10;&#10;Description automatically generated">
            <a:extLst>
              <a:ext uri="{FF2B5EF4-FFF2-40B4-BE49-F238E27FC236}">
                <a16:creationId xmlns:a16="http://schemas.microsoft.com/office/drawing/2014/main" id="{B7B756C7-D893-8021-D969-F0A6B7743EA8}"/>
              </a:ext>
            </a:extLst>
          </p:cNvPr>
          <p:cNvPicPr>
            <a:picLocks noChangeAspect="1"/>
          </p:cNvPicPr>
          <p:nvPr/>
        </p:nvPicPr>
        <p:blipFill rotWithShape="1">
          <a:blip r:embed="rId3">
            <a:alphaModFix amt="62000"/>
          </a:blip>
          <a:srcRect t="18412" b="25338"/>
          <a:stretch/>
        </p:blipFill>
        <p:spPr>
          <a:xfrm>
            <a:off x="0" y="0"/>
            <a:ext cx="9143980" cy="5838160"/>
          </a:xfrm>
          <a:prstGeom prst="rect">
            <a:avLst/>
          </a:prstGeom>
          <a:noFill/>
          <a:ln w="9525" cap="flat" cmpd="sng">
            <a:solidFill>
              <a:srgbClr val="000000"/>
            </a:solidFill>
            <a:prstDash val="solid"/>
            <a:round/>
            <a:headEnd type="none" w="sm" len="sm"/>
            <a:tailEnd type="none" w="sm" len="sm"/>
          </a:ln>
        </p:spPr>
      </p:pic>
      <p:sp>
        <p:nvSpPr>
          <p:cNvPr id="4" name="object 9">
            <a:extLst>
              <a:ext uri="{FF2B5EF4-FFF2-40B4-BE49-F238E27FC236}">
                <a16:creationId xmlns:a16="http://schemas.microsoft.com/office/drawing/2014/main" id="{03606AD0-EDC4-F307-2196-1EEF3F6F33D2}"/>
              </a:ext>
            </a:extLst>
          </p:cNvPr>
          <p:cNvSpPr txBox="1"/>
          <p:nvPr/>
        </p:nvSpPr>
        <p:spPr>
          <a:xfrm>
            <a:off x="730103" y="3014007"/>
            <a:ext cx="8024036" cy="1262077"/>
          </a:xfrm>
          <a:prstGeom prst="rect">
            <a:avLst/>
          </a:prstGeom>
        </p:spPr>
        <p:txBody>
          <a:bodyPr vert="horz" wrap="square" lIns="0" tIns="6033" rIns="0" bIns="0" rtlCol="0">
            <a:spAutoFit/>
          </a:bodyPr>
          <a:lstStyle/>
          <a:p>
            <a:pPr marL="6350" marR="2540" indent="-318" algn="ctr">
              <a:lnSpc>
                <a:spcPct val="117100"/>
              </a:lnSpc>
              <a:spcBef>
                <a:spcPts val="48"/>
              </a:spcBef>
            </a:pPr>
            <a:r>
              <a:rPr sz="3600" spc="60" dirty="0">
                <a:solidFill>
                  <a:srgbClr val="231F20"/>
                </a:solidFill>
                <a:latin typeface="Arial Black"/>
                <a:cs typeface="Arial Black"/>
              </a:rPr>
              <a:t>Why</a:t>
            </a:r>
            <a:r>
              <a:rPr sz="3600" spc="-305" dirty="0">
                <a:solidFill>
                  <a:srgbClr val="231F20"/>
                </a:solidFill>
                <a:latin typeface="Arial Black"/>
                <a:cs typeface="Arial Black"/>
              </a:rPr>
              <a:t> </a:t>
            </a:r>
            <a:r>
              <a:rPr sz="3600" spc="-110" dirty="0">
                <a:solidFill>
                  <a:srgbClr val="231F20"/>
                </a:solidFill>
                <a:latin typeface="Arial Black"/>
                <a:cs typeface="Arial Black"/>
              </a:rPr>
              <a:t>do</a:t>
            </a:r>
            <a:r>
              <a:rPr sz="3600" spc="-288" dirty="0">
                <a:solidFill>
                  <a:srgbClr val="231F20"/>
                </a:solidFill>
                <a:latin typeface="Arial Black"/>
                <a:cs typeface="Arial Black"/>
              </a:rPr>
              <a:t> </a:t>
            </a:r>
            <a:r>
              <a:rPr sz="3600" spc="-160" dirty="0">
                <a:solidFill>
                  <a:srgbClr val="231F20"/>
                </a:solidFill>
                <a:latin typeface="Arial Black"/>
                <a:cs typeface="Arial Black"/>
              </a:rPr>
              <a:t>we</a:t>
            </a:r>
            <a:r>
              <a:rPr sz="3600" spc="-288" dirty="0">
                <a:solidFill>
                  <a:srgbClr val="231F20"/>
                </a:solidFill>
                <a:latin typeface="Arial Black"/>
                <a:cs typeface="Arial Black"/>
              </a:rPr>
              <a:t> </a:t>
            </a:r>
            <a:r>
              <a:rPr sz="3600" spc="-133" dirty="0">
                <a:solidFill>
                  <a:srgbClr val="231F20"/>
                </a:solidFill>
                <a:latin typeface="Arial Black"/>
                <a:cs typeface="Arial Black"/>
              </a:rPr>
              <a:t>need</a:t>
            </a:r>
            <a:r>
              <a:rPr sz="3600" spc="-288" dirty="0">
                <a:solidFill>
                  <a:srgbClr val="231F20"/>
                </a:solidFill>
                <a:latin typeface="Arial Black"/>
                <a:cs typeface="Arial Black"/>
              </a:rPr>
              <a:t> </a:t>
            </a:r>
            <a:r>
              <a:rPr sz="3600" spc="-5" dirty="0">
                <a:solidFill>
                  <a:srgbClr val="231F20"/>
                </a:solidFill>
                <a:latin typeface="Arial Black"/>
                <a:cs typeface="Arial Black"/>
              </a:rPr>
              <a:t>to</a:t>
            </a:r>
            <a:r>
              <a:rPr sz="3600" spc="-293" dirty="0">
                <a:solidFill>
                  <a:srgbClr val="231F20"/>
                </a:solidFill>
                <a:latin typeface="Arial Black"/>
                <a:cs typeface="Arial Black"/>
              </a:rPr>
              <a:t> </a:t>
            </a:r>
            <a:r>
              <a:rPr sz="3600" spc="-35" dirty="0">
                <a:solidFill>
                  <a:srgbClr val="231F20"/>
                </a:solidFill>
                <a:latin typeface="Arial Black"/>
                <a:cs typeface="Arial Black"/>
              </a:rPr>
              <a:t>move </a:t>
            </a:r>
            <a:r>
              <a:rPr sz="3600" spc="-100" dirty="0">
                <a:solidFill>
                  <a:srgbClr val="231F20"/>
                </a:solidFill>
                <a:latin typeface="Arial Black"/>
                <a:cs typeface="Arial Black"/>
              </a:rPr>
              <a:t>data</a:t>
            </a:r>
            <a:r>
              <a:rPr sz="3600" spc="-275" dirty="0">
                <a:solidFill>
                  <a:srgbClr val="231F20"/>
                </a:solidFill>
                <a:latin typeface="Arial Black"/>
                <a:cs typeface="Arial Black"/>
              </a:rPr>
              <a:t> </a:t>
            </a:r>
            <a:r>
              <a:rPr sz="3600" spc="-110" dirty="0">
                <a:solidFill>
                  <a:srgbClr val="231F20"/>
                </a:solidFill>
                <a:latin typeface="Arial Black"/>
                <a:cs typeface="Arial Black"/>
              </a:rPr>
              <a:t>between</a:t>
            </a:r>
            <a:r>
              <a:rPr sz="3600" spc="-273" dirty="0">
                <a:solidFill>
                  <a:srgbClr val="231F20"/>
                </a:solidFill>
                <a:latin typeface="Arial Black"/>
                <a:cs typeface="Arial Black"/>
              </a:rPr>
              <a:t> </a:t>
            </a:r>
            <a:r>
              <a:rPr sz="3600" spc="-155" dirty="0">
                <a:solidFill>
                  <a:srgbClr val="231F20"/>
                </a:solidFill>
                <a:latin typeface="Arial Black"/>
                <a:cs typeface="Arial Black"/>
              </a:rPr>
              <a:t>systems</a:t>
            </a:r>
            <a:r>
              <a:rPr sz="3600" spc="-275" dirty="0">
                <a:solidFill>
                  <a:srgbClr val="231F20"/>
                </a:solidFill>
                <a:latin typeface="Arial Black"/>
                <a:cs typeface="Arial Black"/>
              </a:rPr>
              <a:t> </a:t>
            </a:r>
            <a:r>
              <a:rPr sz="3600" spc="-13" dirty="0">
                <a:solidFill>
                  <a:srgbClr val="231F20"/>
                </a:solidFill>
                <a:latin typeface="Arial Black"/>
                <a:cs typeface="Arial Black"/>
              </a:rPr>
              <a:t>in </a:t>
            </a:r>
            <a:r>
              <a:rPr sz="3600" spc="-150" dirty="0">
                <a:solidFill>
                  <a:srgbClr val="231F20"/>
                </a:solidFill>
                <a:latin typeface="Arial Black"/>
                <a:cs typeface="Arial Black"/>
              </a:rPr>
              <a:t>Healthcare</a:t>
            </a:r>
            <a:endParaRPr sz="3600" dirty="0">
              <a:latin typeface="Arial Black"/>
              <a:cs typeface="Arial Black"/>
            </a:endParaRPr>
          </a:p>
        </p:txBody>
      </p:sp>
      <p:pic>
        <p:nvPicPr>
          <p:cNvPr id="5" name="object 10">
            <a:extLst>
              <a:ext uri="{FF2B5EF4-FFF2-40B4-BE49-F238E27FC236}">
                <a16:creationId xmlns:a16="http://schemas.microsoft.com/office/drawing/2014/main" id="{AABBE93F-F80F-B932-10BA-666562C6201C}"/>
              </a:ext>
            </a:extLst>
          </p:cNvPr>
          <p:cNvPicPr/>
          <p:nvPr/>
        </p:nvPicPr>
        <p:blipFill>
          <a:blip r:embed="rId4" cstate="print"/>
          <a:stretch>
            <a:fillRect/>
          </a:stretch>
        </p:blipFill>
        <p:spPr>
          <a:xfrm>
            <a:off x="146269" y="84794"/>
            <a:ext cx="1526150" cy="2044700"/>
          </a:xfrm>
          <a:prstGeom prst="rect">
            <a:avLst/>
          </a:prstGeom>
        </p:spPr>
      </p:pic>
    </p:spTree>
    <p:custDataLst>
      <p:tags r:id="rId1"/>
    </p:custDataLst>
    <p:extLst>
      <p:ext uri="{BB962C8B-B14F-4D97-AF65-F5344CB8AC3E}">
        <p14:creationId xmlns:p14="http://schemas.microsoft.com/office/powerpoint/2010/main" val="856425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3009900"/>
            <a:ext cx="335280" cy="2133600"/>
          </a:xfrm>
          <a:custGeom>
            <a:avLst/>
            <a:gdLst/>
            <a:ahLst/>
            <a:cxnLst/>
            <a:rect l="l" t="t" r="r" b="b"/>
            <a:pathLst>
              <a:path w="447040" h="2844800">
                <a:moveTo>
                  <a:pt x="0" y="0"/>
                </a:moveTo>
                <a:lnTo>
                  <a:pt x="0" y="2844800"/>
                </a:lnTo>
                <a:lnTo>
                  <a:pt x="447040" y="2844800"/>
                </a:lnTo>
                <a:lnTo>
                  <a:pt x="0" y="0"/>
                </a:lnTo>
                <a:close/>
              </a:path>
            </a:pathLst>
          </a:custGeom>
          <a:solidFill>
            <a:srgbClr val="90C225">
              <a:alpha val="85098"/>
            </a:srgbClr>
          </a:solidFill>
        </p:spPr>
        <p:txBody>
          <a:bodyPr wrap="square" lIns="0" tIns="0" rIns="0" bIns="0" rtlCol="0"/>
          <a:lstStyle/>
          <a:p>
            <a:endParaRPr sz="1050"/>
          </a:p>
        </p:txBody>
      </p:sp>
      <p:sp>
        <p:nvSpPr>
          <p:cNvPr id="3" name="object 3"/>
          <p:cNvSpPr txBox="1">
            <a:spLocks noGrp="1"/>
          </p:cNvSpPr>
          <p:nvPr>
            <p:ph type="title"/>
          </p:nvPr>
        </p:nvSpPr>
        <p:spPr>
          <a:xfrm>
            <a:off x="651263" y="738009"/>
            <a:ext cx="5886371" cy="471283"/>
          </a:xfrm>
          <a:prstGeom prst="rect">
            <a:avLst/>
          </a:prstGeom>
        </p:spPr>
        <p:txBody>
          <a:bodyPr vert="horz" wrap="square" lIns="0" tIns="9525" rIns="0" bIns="0" rtlCol="0" anchor="ctr">
            <a:spAutoFit/>
          </a:bodyPr>
          <a:lstStyle/>
          <a:p>
            <a:pPr marL="9525">
              <a:lnSpc>
                <a:spcPct val="100000"/>
              </a:lnSpc>
              <a:spcBef>
                <a:spcPts val="75"/>
              </a:spcBef>
            </a:pPr>
            <a:r>
              <a:rPr sz="3000" spc="86" dirty="0">
                <a:solidFill>
                  <a:srgbClr val="90C225"/>
                </a:solidFill>
                <a:latin typeface="Arial"/>
                <a:cs typeface="Arial"/>
              </a:rPr>
              <a:t>Types</a:t>
            </a:r>
            <a:r>
              <a:rPr sz="3000" spc="-56" dirty="0">
                <a:solidFill>
                  <a:srgbClr val="90C225"/>
                </a:solidFill>
                <a:latin typeface="Arial"/>
                <a:cs typeface="Arial"/>
              </a:rPr>
              <a:t> </a:t>
            </a:r>
            <a:r>
              <a:rPr sz="3000" spc="135" dirty="0">
                <a:solidFill>
                  <a:srgbClr val="90C225"/>
                </a:solidFill>
                <a:latin typeface="Arial"/>
                <a:cs typeface="Arial"/>
              </a:rPr>
              <a:t>of</a:t>
            </a:r>
            <a:r>
              <a:rPr sz="3000" spc="274" dirty="0">
                <a:solidFill>
                  <a:srgbClr val="90C225"/>
                </a:solidFill>
                <a:latin typeface="Arial"/>
                <a:cs typeface="Arial"/>
              </a:rPr>
              <a:t> </a:t>
            </a:r>
            <a:r>
              <a:rPr sz="3000" spc="161" dirty="0">
                <a:solidFill>
                  <a:srgbClr val="90C225"/>
                </a:solidFill>
                <a:latin typeface="Arial"/>
                <a:cs typeface="Arial"/>
              </a:rPr>
              <a:t>Interfaces</a:t>
            </a:r>
            <a:endParaRPr sz="3000" dirty="0">
              <a:latin typeface="Arial"/>
              <a:cs typeface="Arial"/>
            </a:endParaRPr>
          </a:p>
        </p:txBody>
      </p:sp>
      <p:sp>
        <p:nvSpPr>
          <p:cNvPr id="4" name="object 4"/>
          <p:cNvSpPr txBox="1"/>
          <p:nvPr/>
        </p:nvSpPr>
        <p:spPr>
          <a:xfrm>
            <a:off x="452147" y="1666120"/>
            <a:ext cx="5935504" cy="222241"/>
          </a:xfrm>
          <a:prstGeom prst="rect">
            <a:avLst/>
          </a:prstGeom>
        </p:spPr>
        <p:txBody>
          <a:bodyPr vert="horz" wrap="square" lIns="0" tIns="8573" rIns="0" bIns="0" rtlCol="0">
            <a:spAutoFit/>
          </a:bodyPr>
          <a:lstStyle/>
          <a:p>
            <a:pPr marL="9525">
              <a:spcBef>
                <a:spcPts val="68"/>
              </a:spcBef>
            </a:pPr>
            <a:r>
              <a:rPr sz="1388" spc="-23" dirty="0"/>
              <a:t>EMR</a:t>
            </a:r>
            <a:r>
              <a:rPr sz="1388" spc="-75" dirty="0"/>
              <a:t> </a:t>
            </a:r>
            <a:r>
              <a:rPr sz="1388" spc="-15" dirty="0"/>
              <a:t>systems</a:t>
            </a:r>
            <a:r>
              <a:rPr sz="1388" spc="-83" dirty="0"/>
              <a:t> </a:t>
            </a:r>
            <a:r>
              <a:rPr sz="1388" spc="-19" dirty="0"/>
              <a:t>typically</a:t>
            </a:r>
            <a:r>
              <a:rPr sz="1388" spc="-15" dirty="0"/>
              <a:t> </a:t>
            </a:r>
            <a:r>
              <a:rPr sz="1388" spc="-8" dirty="0"/>
              <a:t>have</a:t>
            </a:r>
            <a:r>
              <a:rPr sz="1388" spc="-41" dirty="0"/>
              <a:t> </a:t>
            </a:r>
            <a:r>
              <a:rPr sz="1388" spc="-8" dirty="0"/>
              <a:t>two</a:t>
            </a:r>
            <a:r>
              <a:rPr sz="1388" spc="19" dirty="0"/>
              <a:t> </a:t>
            </a:r>
            <a:r>
              <a:rPr sz="1388" spc="-15" dirty="0"/>
              <a:t>types</a:t>
            </a:r>
            <a:r>
              <a:rPr sz="1388" spc="-23" dirty="0"/>
              <a:t> </a:t>
            </a:r>
            <a:r>
              <a:rPr sz="1388" dirty="0"/>
              <a:t>of</a:t>
            </a:r>
            <a:r>
              <a:rPr sz="1388" spc="-71" dirty="0"/>
              <a:t> </a:t>
            </a:r>
            <a:r>
              <a:rPr sz="1388" spc="-8" dirty="0"/>
              <a:t>interfaces:</a:t>
            </a:r>
            <a:r>
              <a:rPr sz="1388" spc="-169" dirty="0"/>
              <a:t> </a:t>
            </a:r>
            <a:r>
              <a:rPr sz="1388" b="1" spc="-8" dirty="0"/>
              <a:t>inbound</a:t>
            </a:r>
            <a:r>
              <a:rPr sz="1388" b="1" spc="-153" dirty="0"/>
              <a:t> </a:t>
            </a:r>
            <a:r>
              <a:rPr sz="1388" b="1" dirty="0"/>
              <a:t>and</a:t>
            </a:r>
            <a:r>
              <a:rPr sz="1388" b="1" spc="-150" dirty="0"/>
              <a:t> </a:t>
            </a:r>
            <a:r>
              <a:rPr sz="1388" b="1" spc="-8" dirty="0"/>
              <a:t>outbound</a:t>
            </a:r>
            <a:r>
              <a:rPr sz="1388" spc="-8" dirty="0"/>
              <a:t>.</a:t>
            </a:r>
            <a:endParaRPr sz="1388" dirty="0"/>
          </a:p>
        </p:txBody>
      </p:sp>
      <p:sp>
        <p:nvSpPr>
          <p:cNvPr id="5" name="object 5"/>
          <p:cNvSpPr txBox="1"/>
          <p:nvPr/>
        </p:nvSpPr>
        <p:spPr>
          <a:xfrm>
            <a:off x="651263" y="2286192"/>
            <a:ext cx="7223102" cy="1883657"/>
          </a:xfrm>
          <a:prstGeom prst="rect">
            <a:avLst/>
          </a:prstGeom>
        </p:spPr>
        <p:txBody>
          <a:bodyPr vert="horz" wrap="square" lIns="0" tIns="20003" rIns="0" bIns="0" rtlCol="0">
            <a:spAutoFit/>
          </a:bodyPr>
          <a:lstStyle/>
          <a:p>
            <a:pPr marL="221456" marR="3810" indent="-212408" algn="just">
              <a:lnSpc>
                <a:spcPts val="1620"/>
              </a:lnSpc>
              <a:spcBef>
                <a:spcPts val="158"/>
              </a:spcBef>
              <a:buFont typeface="Arial"/>
              <a:buChar char="•"/>
              <a:tabLst>
                <a:tab pos="222409" algn="l"/>
              </a:tabLst>
            </a:pPr>
            <a:r>
              <a:rPr sz="1388" b="1" dirty="0">
                <a:solidFill>
                  <a:srgbClr val="006FC0"/>
                </a:solidFill>
              </a:rPr>
              <a:t>Inbound</a:t>
            </a:r>
            <a:r>
              <a:rPr sz="1388" b="1" spc="-45" dirty="0">
                <a:solidFill>
                  <a:srgbClr val="006FC0"/>
                </a:solidFill>
              </a:rPr>
              <a:t> </a:t>
            </a:r>
            <a:r>
              <a:rPr sz="1388" b="1" dirty="0">
                <a:solidFill>
                  <a:srgbClr val="006FC0"/>
                </a:solidFill>
              </a:rPr>
              <a:t>interfaces</a:t>
            </a:r>
            <a:r>
              <a:rPr sz="1388" b="1" spc="23" dirty="0">
                <a:solidFill>
                  <a:srgbClr val="006FC0"/>
                </a:solidFill>
              </a:rPr>
              <a:t> </a:t>
            </a:r>
            <a:r>
              <a:rPr sz="1388" b="1" dirty="0">
                <a:solidFill>
                  <a:srgbClr val="006FC0"/>
                </a:solidFill>
              </a:rPr>
              <a:t>allow</a:t>
            </a:r>
            <a:r>
              <a:rPr sz="1388" b="1" spc="64" dirty="0">
                <a:solidFill>
                  <a:srgbClr val="006FC0"/>
                </a:solidFill>
              </a:rPr>
              <a:t> </a:t>
            </a:r>
            <a:r>
              <a:rPr sz="1388" b="1" dirty="0">
                <a:solidFill>
                  <a:srgbClr val="006FC0"/>
                </a:solidFill>
              </a:rPr>
              <a:t>data</a:t>
            </a:r>
            <a:r>
              <a:rPr sz="1388" b="1" spc="19" dirty="0">
                <a:solidFill>
                  <a:srgbClr val="006FC0"/>
                </a:solidFill>
              </a:rPr>
              <a:t> </a:t>
            </a:r>
            <a:r>
              <a:rPr sz="1388" b="1" dirty="0">
                <a:solidFill>
                  <a:srgbClr val="006FC0"/>
                </a:solidFill>
              </a:rPr>
              <a:t>to</a:t>
            </a:r>
            <a:r>
              <a:rPr sz="1388" b="1" spc="8" dirty="0">
                <a:solidFill>
                  <a:srgbClr val="006FC0"/>
                </a:solidFill>
              </a:rPr>
              <a:t> </a:t>
            </a:r>
            <a:r>
              <a:rPr sz="1388" b="1" dirty="0">
                <a:solidFill>
                  <a:srgbClr val="006FC0"/>
                </a:solidFill>
              </a:rPr>
              <a:t>be</a:t>
            </a:r>
            <a:r>
              <a:rPr sz="1388" b="1" spc="23" dirty="0">
                <a:solidFill>
                  <a:srgbClr val="006FC0"/>
                </a:solidFill>
              </a:rPr>
              <a:t> </a:t>
            </a:r>
            <a:r>
              <a:rPr sz="1388" b="1" spc="-8" dirty="0">
                <a:solidFill>
                  <a:srgbClr val="006FC0"/>
                </a:solidFill>
              </a:rPr>
              <a:t>imported</a:t>
            </a:r>
            <a:r>
              <a:rPr sz="1388" b="1" spc="-41" dirty="0">
                <a:solidFill>
                  <a:srgbClr val="006FC0"/>
                </a:solidFill>
              </a:rPr>
              <a:t> </a:t>
            </a:r>
            <a:r>
              <a:rPr sz="1388" b="1" dirty="0">
                <a:solidFill>
                  <a:srgbClr val="006FC0"/>
                </a:solidFill>
              </a:rPr>
              <a:t>into</a:t>
            </a:r>
            <a:r>
              <a:rPr sz="1388" b="1" spc="8" dirty="0">
                <a:solidFill>
                  <a:srgbClr val="006FC0"/>
                </a:solidFill>
              </a:rPr>
              <a:t> </a:t>
            </a:r>
            <a:r>
              <a:rPr sz="1388" b="1" dirty="0">
                <a:solidFill>
                  <a:srgbClr val="006FC0"/>
                </a:solidFill>
              </a:rPr>
              <a:t>the</a:t>
            </a:r>
            <a:r>
              <a:rPr sz="1388" b="1" spc="19" dirty="0">
                <a:solidFill>
                  <a:srgbClr val="006FC0"/>
                </a:solidFill>
              </a:rPr>
              <a:t> </a:t>
            </a:r>
            <a:r>
              <a:rPr sz="1388" b="1" dirty="0">
                <a:solidFill>
                  <a:srgbClr val="006FC0"/>
                </a:solidFill>
              </a:rPr>
              <a:t>EMR</a:t>
            </a:r>
            <a:r>
              <a:rPr sz="1388" b="1" spc="-19" dirty="0">
                <a:solidFill>
                  <a:srgbClr val="006FC0"/>
                </a:solidFill>
              </a:rPr>
              <a:t> </a:t>
            </a:r>
            <a:r>
              <a:rPr sz="1388" b="1" spc="-8" dirty="0">
                <a:solidFill>
                  <a:srgbClr val="006FC0"/>
                </a:solidFill>
              </a:rPr>
              <a:t>system</a:t>
            </a:r>
            <a:r>
              <a:rPr sz="1388" b="1" spc="-60" dirty="0">
                <a:solidFill>
                  <a:srgbClr val="006FC0"/>
                </a:solidFill>
              </a:rPr>
              <a:t> </a:t>
            </a:r>
            <a:r>
              <a:rPr sz="1388" b="1" dirty="0">
                <a:solidFill>
                  <a:srgbClr val="006FC0"/>
                </a:solidFill>
              </a:rPr>
              <a:t>from</a:t>
            </a:r>
            <a:r>
              <a:rPr sz="1388" b="1" spc="-60" dirty="0">
                <a:solidFill>
                  <a:srgbClr val="006FC0"/>
                </a:solidFill>
              </a:rPr>
              <a:t> </a:t>
            </a:r>
            <a:r>
              <a:rPr sz="1388" b="1" spc="-8" dirty="0">
                <a:solidFill>
                  <a:srgbClr val="006FC0"/>
                </a:solidFill>
              </a:rPr>
              <a:t>other 	</a:t>
            </a:r>
            <a:r>
              <a:rPr sz="1388" b="1" spc="-23" dirty="0">
                <a:solidFill>
                  <a:srgbClr val="006FC0"/>
                </a:solidFill>
              </a:rPr>
              <a:t>systems.</a:t>
            </a:r>
            <a:r>
              <a:rPr sz="1388" b="1" spc="-75" dirty="0">
                <a:solidFill>
                  <a:srgbClr val="006FC0"/>
                </a:solidFill>
              </a:rPr>
              <a:t> </a:t>
            </a:r>
            <a:r>
              <a:rPr sz="1388" dirty="0"/>
              <a:t>For</a:t>
            </a:r>
            <a:r>
              <a:rPr sz="1388" spc="-98" dirty="0"/>
              <a:t> </a:t>
            </a:r>
            <a:r>
              <a:rPr sz="1388" spc="-23" dirty="0"/>
              <a:t>example,</a:t>
            </a:r>
            <a:r>
              <a:rPr sz="1388" spc="-71" dirty="0"/>
              <a:t> </a:t>
            </a:r>
            <a:r>
              <a:rPr sz="1388" dirty="0"/>
              <a:t>an</a:t>
            </a:r>
            <a:r>
              <a:rPr sz="1388" spc="-98" dirty="0"/>
              <a:t> </a:t>
            </a:r>
            <a:r>
              <a:rPr sz="1388" spc="-8" dirty="0"/>
              <a:t>inbound</a:t>
            </a:r>
            <a:r>
              <a:rPr sz="1388" spc="-64" dirty="0"/>
              <a:t> </a:t>
            </a:r>
            <a:r>
              <a:rPr sz="1388" spc="-8" dirty="0"/>
              <a:t>interface</a:t>
            </a:r>
            <a:r>
              <a:rPr sz="1388" spc="-53" dirty="0"/>
              <a:t> </a:t>
            </a:r>
            <a:r>
              <a:rPr sz="1388" spc="-15" dirty="0"/>
              <a:t>might</a:t>
            </a:r>
            <a:r>
              <a:rPr sz="1388" spc="-30" dirty="0"/>
              <a:t> </a:t>
            </a:r>
            <a:r>
              <a:rPr sz="1388" dirty="0"/>
              <a:t>be</a:t>
            </a:r>
            <a:r>
              <a:rPr sz="1388" spc="-53" dirty="0"/>
              <a:t> </a:t>
            </a:r>
            <a:r>
              <a:rPr sz="1388" dirty="0"/>
              <a:t>used</a:t>
            </a:r>
            <a:r>
              <a:rPr sz="1388" spc="-49" dirty="0"/>
              <a:t> </a:t>
            </a:r>
            <a:r>
              <a:rPr sz="1388" dirty="0"/>
              <a:t>to</a:t>
            </a:r>
            <a:r>
              <a:rPr sz="1388" spc="-53" dirty="0"/>
              <a:t> </a:t>
            </a:r>
            <a:r>
              <a:rPr sz="1388" dirty="0"/>
              <a:t>import</a:t>
            </a:r>
            <a:r>
              <a:rPr sz="1388" spc="-30" dirty="0"/>
              <a:t> lab</a:t>
            </a:r>
            <a:r>
              <a:rPr sz="1388" spc="-64" dirty="0"/>
              <a:t> </a:t>
            </a:r>
            <a:r>
              <a:rPr sz="1388" spc="-8" dirty="0"/>
              <a:t>results</a:t>
            </a:r>
            <a:r>
              <a:rPr sz="1388" spc="-38" dirty="0"/>
              <a:t> </a:t>
            </a:r>
            <a:r>
              <a:rPr sz="1388" spc="-15" dirty="0"/>
              <a:t>from 	</a:t>
            </a:r>
            <a:r>
              <a:rPr sz="1388" dirty="0"/>
              <a:t>a</a:t>
            </a:r>
            <a:r>
              <a:rPr sz="1388" spc="266" dirty="0"/>
              <a:t> </a:t>
            </a:r>
            <a:r>
              <a:rPr sz="1388" dirty="0"/>
              <a:t>laboratory</a:t>
            </a:r>
            <a:r>
              <a:rPr sz="1388" spc="233" dirty="0"/>
              <a:t> </a:t>
            </a:r>
            <a:r>
              <a:rPr sz="1388" dirty="0"/>
              <a:t>information</a:t>
            </a:r>
            <a:r>
              <a:rPr sz="1388" spc="217" dirty="0"/>
              <a:t> </a:t>
            </a:r>
            <a:r>
              <a:rPr sz="1388" dirty="0"/>
              <a:t>system</a:t>
            </a:r>
            <a:r>
              <a:rPr sz="1388" spc="199" dirty="0"/>
              <a:t> </a:t>
            </a:r>
            <a:r>
              <a:rPr sz="1388" dirty="0"/>
              <a:t>into</a:t>
            </a:r>
            <a:r>
              <a:rPr sz="1388" spc="270" dirty="0"/>
              <a:t> </a:t>
            </a:r>
            <a:r>
              <a:rPr sz="1388" dirty="0"/>
              <a:t>a</a:t>
            </a:r>
            <a:r>
              <a:rPr sz="1388" spc="266" dirty="0"/>
              <a:t> </a:t>
            </a:r>
            <a:r>
              <a:rPr sz="1388" dirty="0"/>
              <a:t>hospital's</a:t>
            </a:r>
            <a:r>
              <a:rPr sz="1388" spc="281" dirty="0"/>
              <a:t> </a:t>
            </a:r>
            <a:r>
              <a:rPr sz="1388" dirty="0"/>
              <a:t>electronic</a:t>
            </a:r>
            <a:r>
              <a:rPr sz="1388" spc="281" dirty="0"/>
              <a:t> </a:t>
            </a:r>
            <a:r>
              <a:rPr sz="1388" dirty="0"/>
              <a:t>health</a:t>
            </a:r>
            <a:r>
              <a:rPr sz="1388" spc="221" dirty="0"/>
              <a:t> </a:t>
            </a:r>
            <a:r>
              <a:rPr sz="1388" dirty="0"/>
              <a:t>record</a:t>
            </a:r>
            <a:r>
              <a:rPr sz="1388" spc="217" dirty="0"/>
              <a:t> </a:t>
            </a:r>
            <a:r>
              <a:rPr sz="1388" spc="-8" dirty="0"/>
              <a:t>(EHR) 	system</a:t>
            </a:r>
            <a:endParaRPr sz="1388" dirty="0"/>
          </a:p>
          <a:p>
            <a:pPr>
              <a:spcBef>
                <a:spcPts val="23"/>
              </a:spcBef>
              <a:buClr>
                <a:srgbClr val="006FC0"/>
              </a:buClr>
              <a:buFont typeface="Arial"/>
              <a:buChar char="•"/>
            </a:pPr>
            <a:endParaRPr lang="en-US" sz="1388" dirty="0"/>
          </a:p>
          <a:p>
            <a:pPr>
              <a:spcBef>
                <a:spcPts val="23"/>
              </a:spcBef>
              <a:buClr>
                <a:srgbClr val="006FC0"/>
              </a:buClr>
            </a:pPr>
            <a:endParaRPr sz="1388" dirty="0"/>
          </a:p>
          <a:p>
            <a:pPr marL="221456" marR="6668" indent="-212408" algn="just">
              <a:lnSpc>
                <a:spcPts val="1620"/>
              </a:lnSpc>
              <a:spcBef>
                <a:spcPts val="4"/>
              </a:spcBef>
              <a:buFont typeface="Arial"/>
              <a:buChar char="•"/>
              <a:tabLst>
                <a:tab pos="222409" algn="l"/>
              </a:tabLst>
            </a:pPr>
            <a:r>
              <a:rPr sz="1388" b="1" dirty="0">
                <a:solidFill>
                  <a:srgbClr val="006FC0"/>
                </a:solidFill>
              </a:rPr>
              <a:t>Outbound</a:t>
            </a:r>
            <a:r>
              <a:rPr sz="1388" b="1" spc="15" dirty="0">
                <a:solidFill>
                  <a:srgbClr val="006FC0"/>
                </a:solidFill>
              </a:rPr>
              <a:t> </a:t>
            </a:r>
            <a:r>
              <a:rPr sz="1388" b="1" dirty="0">
                <a:solidFill>
                  <a:srgbClr val="006FC0"/>
                </a:solidFill>
              </a:rPr>
              <a:t>interfaces</a:t>
            </a:r>
            <a:r>
              <a:rPr sz="1388" b="1" spc="30" dirty="0">
                <a:solidFill>
                  <a:srgbClr val="006FC0"/>
                </a:solidFill>
              </a:rPr>
              <a:t> </a:t>
            </a:r>
            <a:r>
              <a:rPr sz="1388" b="1" dirty="0">
                <a:solidFill>
                  <a:srgbClr val="006FC0"/>
                </a:solidFill>
              </a:rPr>
              <a:t>allow</a:t>
            </a:r>
            <a:r>
              <a:rPr sz="1388" b="1" spc="75" dirty="0">
                <a:solidFill>
                  <a:srgbClr val="006FC0"/>
                </a:solidFill>
              </a:rPr>
              <a:t> </a:t>
            </a:r>
            <a:r>
              <a:rPr sz="1388" b="1" dirty="0">
                <a:solidFill>
                  <a:srgbClr val="006FC0"/>
                </a:solidFill>
              </a:rPr>
              <a:t>data</a:t>
            </a:r>
            <a:r>
              <a:rPr sz="1388" b="1" spc="30" dirty="0">
                <a:solidFill>
                  <a:srgbClr val="006FC0"/>
                </a:solidFill>
              </a:rPr>
              <a:t> </a:t>
            </a:r>
            <a:r>
              <a:rPr sz="1388" b="1" dirty="0">
                <a:solidFill>
                  <a:srgbClr val="006FC0"/>
                </a:solidFill>
              </a:rPr>
              <a:t>to</a:t>
            </a:r>
            <a:r>
              <a:rPr sz="1388" b="1" spc="19" dirty="0">
                <a:solidFill>
                  <a:srgbClr val="006FC0"/>
                </a:solidFill>
              </a:rPr>
              <a:t> </a:t>
            </a:r>
            <a:r>
              <a:rPr sz="1388" b="1" dirty="0">
                <a:solidFill>
                  <a:srgbClr val="006FC0"/>
                </a:solidFill>
              </a:rPr>
              <a:t>be</a:t>
            </a:r>
            <a:r>
              <a:rPr sz="1388" b="1" spc="34" dirty="0">
                <a:solidFill>
                  <a:srgbClr val="006FC0"/>
                </a:solidFill>
              </a:rPr>
              <a:t> </a:t>
            </a:r>
            <a:r>
              <a:rPr sz="1388" b="1" spc="-8" dirty="0">
                <a:solidFill>
                  <a:srgbClr val="006FC0"/>
                </a:solidFill>
              </a:rPr>
              <a:t>exported</a:t>
            </a:r>
            <a:r>
              <a:rPr sz="1388" b="1" spc="-34" dirty="0">
                <a:solidFill>
                  <a:srgbClr val="006FC0"/>
                </a:solidFill>
              </a:rPr>
              <a:t> </a:t>
            </a:r>
            <a:r>
              <a:rPr sz="1388" b="1" dirty="0">
                <a:solidFill>
                  <a:srgbClr val="006FC0"/>
                </a:solidFill>
              </a:rPr>
              <a:t>from</a:t>
            </a:r>
            <a:r>
              <a:rPr sz="1388" b="1" spc="-53" dirty="0">
                <a:solidFill>
                  <a:srgbClr val="006FC0"/>
                </a:solidFill>
              </a:rPr>
              <a:t> </a:t>
            </a:r>
            <a:r>
              <a:rPr sz="1388" b="1" dirty="0">
                <a:solidFill>
                  <a:srgbClr val="006FC0"/>
                </a:solidFill>
              </a:rPr>
              <a:t>the</a:t>
            </a:r>
            <a:r>
              <a:rPr sz="1388" b="1" spc="34" dirty="0">
                <a:solidFill>
                  <a:srgbClr val="006FC0"/>
                </a:solidFill>
              </a:rPr>
              <a:t> </a:t>
            </a:r>
            <a:r>
              <a:rPr sz="1388" b="1" dirty="0">
                <a:solidFill>
                  <a:srgbClr val="006FC0"/>
                </a:solidFill>
              </a:rPr>
              <a:t>EMR</a:t>
            </a:r>
            <a:r>
              <a:rPr sz="1388" b="1" spc="38" dirty="0">
                <a:solidFill>
                  <a:srgbClr val="006FC0"/>
                </a:solidFill>
              </a:rPr>
              <a:t> </a:t>
            </a:r>
            <a:r>
              <a:rPr sz="1388" b="1" spc="-8" dirty="0">
                <a:solidFill>
                  <a:srgbClr val="006FC0"/>
                </a:solidFill>
              </a:rPr>
              <a:t>system</a:t>
            </a:r>
            <a:r>
              <a:rPr sz="1388" b="1" spc="-49" dirty="0">
                <a:solidFill>
                  <a:srgbClr val="006FC0"/>
                </a:solidFill>
              </a:rPr>
              <a:t> </a:t>
            </a:r>
            <a:r>
              <a:rPr sz="1388" b="1" dirty="0">
                <a:solidFill>
                  <a:srgbClr val="006FC0"/>
                </a:solidFill>
              </a:rPr>
              <a:t>to</a:t>
            </a:r>
            <a:r>
              <a:rPr sz="1388" b="1" spc="19" dirty="0">
                <a:solidFill>
                  <a:srgbClr val="006FC0"/>
                </a:solidFill>
              </a:rPr>
              <a:t> </a:t>
            </a:r>
            <a:r>
              <a:rPr sz="1388" b="1" spc="-8" dirty="0">
                <a:solidFill>
                  <a:srgbClr val="006FC0"/>
                </a:solidFill>
              </a:rPr>
              <a:t>other 	</a:t>
            </a:r>
            <a:r>
              <a:rPr sz="1388" b="1" dirty="0">
                <a:solidFill>
                  <a:srgbClr val="006FC0"/>
                </a:solidFill>
              </a:rPr>
              <a:t>systems.</a:t>
            </a:r>
            <a:r>
              <a:rPr sz="1388" b="1" spc="41" dirty="0">
                <a:solidFill>
                  <a:srgbClr val="006FC0"/>
                </a:solidFill>
              </a:rPr>
              <a:t> </a:t>
            </a:r>
            <a:r>
              <a:rPr sz="1388" dirty="0"/>
              <a:t>For</a:t>
            </a:r>
            <a:r>
              <a:rPr sz="1388" spc="83" dirty="0"/>
              <a:t> </a:t>
            </a:r>
            <a:r>
              <a:rPr sz="1388" dirty="0"/>
              <a:t>example,</a:t>
            </a:r>
            <a:r>
              <a:rPr sz="1388" spc="94" dirty="0"/>
              <a:t> </a:t>
            </a:r>
            <a:r>
              <a:rPr sz="1388" dirty="0"/>
              <a:t>an</a:t>
            </a:r>
            <a:r>
              <a:rPr sz="1388" spc="23" dirty="0"/>
              <a:t> </a:t>
            </a:r>
            <a:r>
              <a:rPr sz="1388" dirty="0"/>
              <a:t>outbound</a:t>
            </a:r>
            <a:r>
              <a:rPr sz="1388" spc="23" dirty="0"/>
              <a:t> </a:t>
            </a:r>
            <a:r>
              <a:rPr sz="1388" dirty="0"/>
              <a:t>interface</a:t>
            </a:r>
            <a:r>
              <a:rPr sz="1388" spc="71" dirty="0"/>
              <a:t> </a:t>
            </a:r>
            <a:r>
              <a:rPr sz="1388" dirty="0"/>
              <a:t>might</a:t>
            </a:r>
            <a:r>
              <a:rPr sz="1388" spc="94" dirty="0"/>
              <a:t> </a:t>
            </a:r>
            <a:r>
              <a:rPr sz="1388" dirty="0"/>
              <a:t>be</a:t>
            </a:r>
            <a:r>
              <a:rPr sz="1388" spc="71" dirty="0"/>
              <a:t> </a:t>
            </a:r>
            <a:r>
              <a:rPr sz="1388" dirty="0"/>
              <a:t>used</a:t>
            </a:r>
            <a:r>
              <a:rPr sz="1388" spc="23" dirty="0"/>
              <a:t> </a:t>
            </a:r>
            <a:r>
              <a:rPr sz="1388" dirty="0"/>
              <a:t>to</a:t>
            </a:r>
            <a:r>
              <a:rPr sz="1388" spc="75" dirty="0"/>
              <a:t> </a:t>
            </a:r>
            <a:r>
              <a:rPr sz="1388" dirty="0"/>
              <a:t>export</a:t>
            </a:r>
            <a:r>
              <a:rPr sz="1388" spc="45" dirty="0"/>
              <a:t> </a:t>
            </a:r>
            <a:r>
              <a:rPr sz="1388" spc="-8" dirty="0"/>
              <a:t>medication 	orders</a:t>
            </a:r>
            <a:r>
              <a:rPr sz="1388" spc="-116" dirty="0"/>
              <a:t> </a:t>
            </a:r>
            <a:r>
              <a:rPr sz="1388" dirty="0"/>
              <a:t>from</a:t>
            </a:r>
            <a:r>
              <a:rPr sz="1388" spc="-158" dirty="0"/>
              <a:t> </a:t>
            </a:r>
            <a:r>
              <a:rPr sz="1388" dirty="0"/>
              <a:t>an</a:t>
            </a:r>
            <a:r>
              <a:rPr sz="1388" spc="-71" dirty="0"/>
              <a:t> </a:t>
            </a:r>
            <a:r>
              <a:rPr sz="1388" dirty="0"/>
              <a:t>EHR</a:t>
            </a:r>
            <a:r>
              <a:rPr sz="1388" spc="-64" dirty="0"/>
              <a:t> </a:t>
            </a:r>
            <a:r>
              <a:rPr sz="1388" spc="-8" dirty="0"/>
              <a:t>system</a:t>
            </a:r>
            <a:r>
              <a:rPr sz="1388" spc="-98" dirty="0"/>
              <a:t> </a:t>
            </a:r>
            <a:r>
              <a:rPr sz="1388" dirty="0"/>
              <a:t>to</a:t>
            </a:r>
            <a:r>
              <a:rPr sz="1388" spc="-11" dirty="0"/>
              <a:t> </a:t>
            </a:r>
            <a:r>
              <a:rPr sz="1388" dirty="0"/>
              <a:t>a</a:t>
            </a:r>
            <a:r>
              <a:rPr sz="1388" spc="-75" dirty="0"/>
              <a:t> </a:t>
            </a:r>
            <a:r>
              <a:rPr sz="1388" spc="-19" dirty="0"/>
              <a:t>pharmacy</a:t>
            </a:r>
            <a:r>
              <a:rPr sz="1388" spc="-56" dirty="0"/>
              <a:t> </a:t>
            </a:r>
            <a:r>
              <a:rPr sz="1388" spc="-15" dirty="0"/>
              <a:t>information</a:t>
            </a:r>
            <a:r>
              <a:rPr sz="1388" spc="-75" dirty="0"/>
              <a:t> </a:t>
            </a:r>
            <a:r>
              <a:rPr sz="1388" spc="-8" dirty="0"/>
              <a:t>system.</a:t>
            </a:r>
            <a:endParaRPr sz="1388" dirty="0"/>
          </a:p>
        </p:txBody>
      </p:sp>
      <p:sp>
        <p:nvSpPr>
          <p:cNvPr id="6" name="Footer Placeholder 5">
            <a:extLst>
              <a:ext uri="{FF2B5EF4-FFF2-40B4-BE49-F238E27FC236}">
                <a16:creationId xmlns:a16="http://schemas.microsoft.com/office/drawing/2014/main" id="{89431A20-1CE7-42D0-D2E8-62EB10E406EB}"/>
              </a:ext>
            </a:extLst>
          </p:cNvPr>
          <p:cNvSpPr>
            <a:spLocks noGrp="1"/>
          </p:cNvSpPr>
          <p:nvPr>
            <p:ph type="ftr" sz="quarter" idx="11"/>
          </p:nvPr>
        </p:nvSpPr>
        <p:spPr/>
        <p:txBody>
          <a:bodyPr/>
          <a:lstStyle/>
          <a:p>
            <a:r>
              <a:rPr lang="en-US"/>
              <a:t>Neel Majumder, MHI, CPHIMS-CA</a:t>
            </a:r>
            <a:endParaRPr lang="en-US" dirty="0"/>
          </a:p>
        </p:txBody>
      </p:sp>
      <p:sp>
        <p:nvSpPr>
          <p:cNvPr id="7" name="Slide Number Placeholder 6">
            <a:extLst>
              <a:ext uri="{FF2B5EF4-FFF2-40B4-BE49-F238E27FC236}">
                <a16:creationId xmlns:a16="http://schemas.microsoft.com/office/drawing/2014/main" id="{F2FA64F8-D453-36CF-3E45-55573893169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40</a:t>
            </a:fld>
            <a:endParaRPr lang="en-GB"/>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6D6C9-717B-B05B-BD47-8AB5B115B657}"/>
              </a:ext>
            </a:extLst>
          </p:cNvPr>
          <p:cNvSpPr>
            <a:spLocks noGrp="1"/>
          </p:cNvSpPr>
          <p:nvPr>
            <p:ph type="title"/>
          </p:nvPr>
        </p:nvSpPr>
        <p:spPr>
          <a:xfrm>
            <a:off x="704301" y="672829"/>
            <a:ext cx="7290054" cy="461311"/>
          </a:xfrm>
        </p:spPr>
        <p:txBody>
          <a:bodyPr>
            <a:noAutofit/>
          </a:bodyPr>
          <a:lstStyle/>
          <a:p>
            <a:r>
              <a:rPr lang="en-US" sz="2400" b="1" i="0" dirty="0">
                <a:effectLst/>
                <a:latin typeface="Söhne"/>
              </a:rPr>
              <a:t>Epic Interface Handling and Monitoring</a:t>
            </a:r>
            <a:endParaRPr lang="en-CA" sz="2400" dirty="0"/>
          </a:p>
        </p:txBody>
      </p:sp>
      <p:sp>
        <p:nvSpPr>
          <p:cNvPr id="4" name="TextBox 3">
            <a:extLst>
              <a:ext uri="{FF2B5EF4-FFF2-40B4-BE49-F238E27FC236}">
                <a16:creationId xmlns:a16="http://schemas.microsoft.com/office/drawing/2014/main" id="{0BAF798A-DA04-6258-87A9-7096E42759C4}"/>
              </a:ext>
            </a:extLst>
          </p:cNvPr>
          <p:cNvSpPr txBox="1"/>
          <p:nvPr/>
        </p:nvSpPr>
        <p:spPr>
          <a:xfrm>
            <a:off x="191386" y="1134139"/>
            <a:ext cx="8803758" cy="3970318"/>
          </a:xfrm>
          <a:prstGeom prst="rect">
            <a:avLst/>
          </a:prstGeom>
          <a:noFill/>
        </p:spPr>
        <p:txBody>
          <a:bodyPr wrap="square">
            <a:spAutoFit/>
          </a:bodyPr>
          <a:lstStyle/>
          <a:p>
            <a:pPr algn="l"/>
            <a:endParaRPr lang="en-US" b="1" i="0" dirty="0">
              <a:effectLst/>
              <a:latin typeface="Söhne"/>
            </a:endParaRPr>
          </a:p>
          <a:p>
            <a:pPr algn="l">
              <a:buFont typeface="+mj-lt"/>
              <a:buAutoNum type="arabicPeriod"/>
            </a:pPr>
            <a:r>
              <a:rPr lang="en-US" b="1" i="0" dirty="0">
                <a:solidFill>
                  <a:srgbClr val="374151"/>
                </a:solidFill>
                <a:effectLst/>
                <a:latin typeface="Söhne"/>
              </a:rPr>
              <a:t>Care Everywhere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Epic's Care Everywhere platform facilitates the exchange of patient data across healthcare institutions, including Health Information Exchanges (HIEs) and government agencies, without an intermediary, using industry-standard transactions and terminology.</a:t>
            </a:r>
          </a:p>
          <a:p>
            <a:pPr algn="l">
              <a:buFont typeface="+mj-lt"/>
              <a:buAutoNum type="arabicPeriod"/>
            </a:pPr>
            <a:r>
              <a:rPr lang="en-US" b="1" i="0" dirty="0">
                <a:solidFill>
                  <a:srgbClr val="374151"/>
                </a:solidFill>
                <a:effectLst/>
                <a:latin typeface="Söhne"/>
              </a:rPr>
              <a:t>APIs and Web Services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Epic provides a service-oriented architecture (SOA) platform, Interconnect, which exposes services as SOAP/XML and REST/XML/JSON over HTTP/S. This supports both traditional messaging and asynchronous, queued messaging.</a:t>
            </a:r>
          </a:p>
          <a:p>
            <a:pPr algn="l">
              <a:buFont typeface="+mj-lt"/>
              <a:buAutoNum type="arabicPeriod"/>
            </a:pPr>
            <a:r>
              <a:rPr lang="en-US" b="1" i="0" dirty="0">
                <a:solidFill>
                  <a:srgbClr val="374151"/>
                </a:solidFill>
                <a:effectLst/>
                <a:latin typeface="Söhne"/>
              </a:rPr>
              <a:t>FHIR Support</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Epic supports a range of FHIR read, search, and write resources and is continuously updating support for new resources and standards.</a:t>
            </a:r>
          </a:p>
          <a:p>
            <a:pPr algn="l">
              <a:buFont typeface="+mj-lt"/>
              <a:buAutoNum type="arabicPeriod"/>
            </a:pPr>
            <a:r>
              <a:rPr lang="en-US" b="1" i="0" dirty="0">
                <a:solidFill>
                  <a:srgbClr val="374151"/>
                </a:solidFill>
                <a:effectLst/>
                <a:latin typeface="Söhne"/>
              </a:rPr>
              <a:t>Standard Point-to-Point Interfaces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Epic maintains a large library of standard interfaces supporting HL7 v2 and v3, NCPDP, CDA, ANSI, DICOM, and more, allowing connectivity with various vendors and external groups.</a:t>
            </a:r>
          </a:p>
          <a:p>
            <a:pPr algn="l">
              <a:buFont typeface="+mj-lt"/>
              <a:buAutoNum type="arabicPeriod"/>
            </a:pPr>
            <a:r>
              <a:rPr lang="en-US" b="1" i="0" dirty="0">
                <a:solidFill>
                  <a:srgbClr val="374151"/>
                </a:solidFill>
                <a:effectLst/>
                <a:latin typeface="Söhne"/>
              </a:rPr>
              <a:t>Bridges Interface Toolkit</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Epic offers the Bridges toolkit for customers to monitor, maintain, and develop new interfaces as per their specific needs</a:t>
            </a:r>
          </a:p>
        </p:txBody>
      </p:sp>
      <p:sp>
        <p:nvSpPr>
          <p:cNvPr id="3" name="Footer Placeholder 2">
            <a:extLst>
              <a:ext uri="{FF2B5EF4-FFF2-40B4-BE49-F238E27FC236}">
                <a16:creationId xmlns:a16="http://schemas.microsoft.com/office/drawing/2014/main" id="{18E6159C-E35A-B37E-D838-5270E070F420}"/>
              </a:ext>
            </a:extLst>
          </p:cNvPr>
          <p:cNvSpPr>
            <a:spLocks noGrp="1"/>
          </p:cNvSpPr>
          <p:nvPr>
            <p:ph type="ftr" sz="quarter" idx="11"/>
          </p:nvPr>
        </p:nvSpPr>
        <p:spPr/>
        <p:txBody>
          <a:bodyPr/>
          <a:lstStyle/>
          <a:p>
            <a:r>
              <a:rPr lang="en-US"/>
              <a:t>Neel Majumder, MHI, CPHIMS-CA</a:t>
            </a:r>
            <a:endParaRPr lang="en-US" dirty="0"/>
          </a:p>
        </p:txBody>
      </p:sp>
      <p:sp>
        <p:nvSpPr>
          <p:cNvPr id="5" name="Slide Number Placeholder 4">
            <a:extLst>
              <a:ext uri="{FF2B5EF4-FFF2-40B4-BE49-F238E27FC236}">
                <a16:creationId xmlns:a16="http://schemas.microsoft.com/office/drawing/2014/main" id="{5FED221E-4906-0A93-D6F7-71FF5AC2926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41</a:t>
            </a:fld>
            <a:endParaRPr lang="en-GB"/>
          </a:p>
        </p:txBody>
      </p:sp>
    </p:spTree>
    <p:custDataLst>
      <p:tags r:id="rId1"/>
    </p:custDataLst>
    <p:extLst>
      <p:ext uri="{BB962C8B-B14F-4D97-AF65-F5344CB8AC3E}">
        <p14:creationId xmlns:p14="http://schemas.microsoft.com/office/powerpoint/2010/main" val="910279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051FE-90E7-04BA-4B3F-2DEDFD43B734}"/>
              </a:ext>
            </a:extLst>
          </p:cNvPr>
          <p:cNvSpPr>
            <a:spLocks noGrp="1"/>
          </p:cNvSpPr>
          <p:nvPr>
            <p:ph type="title"/>
          </p:nvPr>
        </p:nvSpPr>
        <p:spPr>
          <a:xfrm>
            <a:off x="768096" y="438912"/>
            <a:ext cx="7290054" cy="638521"/>
          </a:xfrm>
        </p:spPr>
        <p:txBody>
          <a:bodyPr/>
          <a:lstStyle/>
          <a:p>
            <a:r>
              <a:rPr lang="en-US" dirty="0"/>
              <a:t>Open EPIC</a:t>
            </a:r>
            <a:endParaRPr lang="en-CA" dirty="0"/>
          </a:p>
        </p:txBody>
      </p:sp>
      <p:pic>
        <p:nvPicPr>
          <p:cNvPr id="4" name="Picture 3">
            <a:extLst>
              <a:ext uri="{FF2B5EF4-FFF2-40B4-BE49-F238E27FC236}">
                <a16:creationId xmlns:a16="http://schemas.microsoft.com/office/drawing/2014/main" id="{00D294F3-53E2-8365-4FA3-7E5154153B15}"/>
              </a:ext>
            </a:extLst>
          </p:cNvPr>
          <p:cNvPicPr>
            <a:picLocks noChangeAspect="1"/>
          </p:cNvPicPr>
          <p:nvPr/>
        </p:nvPicPr>
        <p:blipFill>
          <a:blip r:embed="rId3"/>
          <a:stretch>
            <a:fillRect/>
          </a:stretch>
        </p:blipFill>
        <p:spPr>
          <a:xfrm>
            <a:off x="768096" y="1254781"/>
            <a:ext cx="7515368" cy="3818404"/>
          </a:xfrm>
          <a:prstGeom prst="rect">
            <a:avLst/>
          </a:prstGeom>
        </p:spPr>
      </p:pic>
      <p:sp>
        <p:nvSpPr>
          <p:cNvPr id="3" name="Footer Placeholder 2">
            <a:extLst>
              <a:ext uri="{FF2B5EF4-FFF2-40B4-BE49-F238E27FC236}">
                <a16:creationId xmlns:a16="http://schemas.microsoft.com/office/drawing/2014/main" id="{EC22F7C5-0635-BD4B-4942-F8E4C5B641FD}"/>
              </a:ext>
            </a:extLst>
          </p:cNvPr>
          <p:cNvSpPr>
            <a:spLocks noGrp="1"/>
          </p:cNvSpPr>
          <p:nvPr>
            <p:ph type="ftr" sz="quarter" idx="11"/>
          </p:nvPr>
        </p:nvSpPr>
        <p:spPr/>
        <p:txBody>
          <a:bodyPr/>
          <a:lstStyle/>
          <a:p>
            <a:r>
              <a:rPr lang="en-US"/>
              <a:t>Neel Majumder, MHI, CPHIMS-CA</a:t>
            </a:r>
            <a:endParaRPr lang="en-US" dirty="0"/>
          </a:p>
        </p:txBody>
      </p:sp>
      <p:sp>
        <p:nvSpPr>
          <p:cNvPr id="5" name="Slide Number Placeholder 4">
            <a:extLst>
              <a:ext uri="{FF2B5EF4-FFF2-40B4-BE49-F238E27FC236}">
                <a16:creationId xmlns:a16="http://schemas.microsoft.com/office/drawing/2014/main" id="{E5D683D1-5EF6-7C37-D37B-4B5133AF24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42</a:t>
            </a:fld>
            <a:endParaRPr lang="en-GB"/>
          </a:p>
        </p:txBody>
      </p:sp>
    </p:spTree>
    <p:custDataLst>
      <p:tags r:id="rId1"/>
    </p:custDataLst>
    <p:extLst>
      <p:ext uri="{BB962C8B-B14F-4D97-AF65-F5344CB8AC3E}">
        <p14:creationId xmlns:p14="http://schemas.microsoft.com/office/powerpoint/2010/main" val="395691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DBC72-C2F1-E376-DBE7-F7E5D0DDFDB1}"/>
              </a:ext>
            </a:extLst>
          </p:cNvPr>
          <p:cNvSpPr>
            <a:spLocks noGrp="1"/>
          </p:cNvSpPr>
          <p:nvPr>
            <p:ph type="title"/>
          </p:nvPr>
        </p:nvSpPr>
        <p:spPr>
          <a:xfrm>
            <a:off x="647593" y="842949"/>
            <a:ext cx="8081125" cy="546372"/>
          </a:xfrm>
        </p:spPr>
        <p:txBody>
          <a:bodyPr>
            <a:normAutofit fontScale="90000"/>
          </a:bodyPr>
          <a:lstStyle/>
          <a:p>
            <a:r>
              <a:rPr lang="en-US" sz="3100" i="0" dirty="0">
                <a:effectLst/>
                <a:latin typeface="Söhne"/>
              </a:rPr>
              <a:t>Cerner Interface Handling and Monitoring:</a:t>
            </a:r>
            <a:br>
              <a:rPr lang="en-US" b="1" i="0" dirty="0">
                <a:effectLst/>
                <a:latin typeface="Söhne"/>
              </a:rPr>
            </a:br>
            <a:endParaRPr lang="en-CA" dirty="0"/>
          </a:p>
        </p:txBody>
      </p:sp>
      <p:sp>
        <p:nvSpPr>
          <p:cNvPr id="6" name="TextBox 5">
            <a:extLst>
              <a:ext uri="{FF2B5EF4-FFF2-40B4-BE49-F238E27FC236}">
                <a16:creationId xmlns:a16="http://schemas.microsoft.com/office/drawing/2014/main" id="{035B30A0-9BE8-14F6-49F1-0CC9FB77BD4F}"/>
              </a:ext>
            </a:extLst>
          </p:cNvPr>
          <p:cNvSpPr txBox="1"/>
          <p:nvPr/>
        </p:nvSpPr>
        <p:spPr>
          <a:xfrm>
            <a:off x="195542" y="1563624"/>
            <a:ext cx="8714541" cy="3323987"/>
          </a:xfrm>
          <a:prstGeom prst="rect">
            <a:avLst/>
          </a:prstGeom>
          <a:noFill/>
        </p:spPr>
        <p:txBody>
          <a:bodyPr wrap="square">
            <a:spAutoFit/>
          </a:bodyPr>
          <a:lstStyle/>
          <a:p>
            <a:pPr algn="l">
              <a:buFont typeface="+mj-lt"/>
              <a:buAutoNum type="arabicPeriod"/>
            </a:pPr>
            <a:r>
              <a:rPr lang="en-US" b="1" i="0" dirty="0">
                <a:solidFill>
                  <a:srgbClr val="374151"/>
                </a:solidFill>
                <a:effectLst/>
                <a:latin typeface="Söhne"/>
              </a:rPr>
              <a:t>Cerner Open Engine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Cerner's integration engine that facilitates data exchange between Cerner and external systems using various protocols and standards, including HL7.</a:t>
            </a:r>
          </a:p>
          <a:p>
            <a:pPr algn="l">
              <a:buFont typeface="+mj-lt"/>
              <a:buAutoNum type="arabicPeriod"/>
            </a:pPr>
            <a:r>
              <a:rPr lang="en-US" b="1" i="0" dirty="0">
                <a:solidFill>
                  <a:srgbClr val="374151"/>
                </a:solidFill>
                <a:effectLst/>
                <a:latin typeface="Söhne"/>
              </a:rPr>
              <a:t>Real-Time Monitoring</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Interface monitoring tools that provide real-time insight into the status of messages being processed, helping to quickly identify and address issues.</a:t>
            </a:r>
          </a:p>
          <a:p>
            <a:pPr algn="l">
              <a:buFont typeface="+mj-lt"/>
              <a:buAutoNum type="arabicPeriod"/>
            </a:pPr>
            <a:r>
              <a:rPr lang="en-US" b="1" i="0" dirty="0">
                <a:solidFill>
                  <a:srgbClr val="374151"/>
                </a:solidFill>
                <a:effectLst/>
                <a:latin typeface="Söhne"/>
              </a:rPr>
              <a:t>Comprehensive Logging</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Detailed logging of transactions and message histories for auditing purposes and to facilitate troubleshooting.</a:t>
            </a:r>
          </a:p>
          <a:p>
            <a:pPr algn="l">
              <a:buFont typeface="+mj-lt"/>
              <a:buAutoNum type="arabicPeriod"/>
            </a:pPr>
            <a:r>
              <a:rPr lang="en-US" b="1" i="0" dirty="0">
                <a:solidFill>
                  <a:srgbClr val="374151"/>
                </a:solidFill>
                <a:effectLst/>
                <a:latin typeface="Söhne"/>
              </a:rPr>
              <a:t>Custom Interface Development</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Cerner allows for the creation of custom interfaces to meet the specific data exchange needs of healthcare organizations.</a:t>
            </a:r>
          </a:p>
          <a:p>
            <a:pPr algn="l">
              <a:buFont typeface="+mj-lt"/>
              <a:buAutoNum type="arabicPeriod"/>
            </a:pPr>
            <a:r>
              <a:rPr lang="en-US" b="1" i="0" dirty="0">
                <a:solidFill>
                  <a:srgbClr val="374151"/>
                </a:solidFill>
                <a:effectLst/>
                <a:latin typeface="Söhne"/>
              </a:rPr>
              <a:t>Security and Compliance</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Both Epic and Cerner implement strict security protocols and compliance measures to ensure the secure and reliable exchange of healthcare data</a:t>
            </a:r>
          </a:p>
        </p:txBody>
      </p:sp>
      <p:sp>
        <p:nvSpPr>
          <p:cNvPr id="3" name="Footer Placeholder 2">
            <a:extLst>
              <a:ext uri="{FF2B5EF4-FFF2-40B4-BE49-F238E27FC236}">
                <a16:creationId xmlns:a16="http://schemas.microsoft.com/office/drawing/2014/main" id="{8EE4EC14-57DF-81EF-684F-5B11EF4699DD}"/>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2BFEE3C5-BA14-33F6-2B78-5CF36AE58E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43</a:t>
            </a:fld>
            <a:endParaRPr lang="en-GB"/>
          </a:p>
        </p:txBody>
      </p:sp>
    </p:spTree>
    <p:custDataLst>
      <p:tags r:id="rId1"/>
    </p:custDataLst>
    <p:extLst>
      <p:ext uri="{BB962C8B-B14F-4D97-AF65-F5344CB8AC3E}">
        <p14:creationId xmlns:p14="http://schemas.microsoft.com/office/powerpoint/2010/main" val="2946703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3" cstate="print"/>
          <a:srcRect l="3115" t="9977" r="37051"/>
          <a:stretch/>
        </p:blipFill>
        <p:spPr>
          <a:xfrm>
            <a:off x="877451" y="1212112"/>
            <a:ext cx="6416484" cy="3744224"/>
          </a:xfrm>
          <a:prstGeom prst="rect">
            <a:avLst/>
          </a:prstGeom>
        </p:spPr>
      </p:pic>
      <p:sp>
        <p:nvSpPr>
          <p:cNvPr id="3" name="object 3"/>
          <p:cNvSpPr txBox="1">
            <a:spLocks noGrp="1"/>
          </p:cNvSpPr>
          <p:nvPr>
            <p:ph type="title"/>
          </p:nvPr>
        </p:nvSpPr>
        <p:spPr>
          <a:xfrm>
            <a:off x="530121" y="483957"/>
            <a:ext cx="5467541" cy="510014"/>
          </a:xfrm>
          <a:prstGeom prst="rect">
            <a:avLst/>
          </a:prstGeom>
        </p:spPr>
        <p:txBody>
          <a:bodyPr vert="horz" wrap="square" lIns="0" tIns="185042" rIns="0" bIns="0" rtlCol="0" anchor="ctr">
            <a:spAutoFit/>
          </a:bodyPr>
          <a:lstStyle/>
          <a:p>
            <a:pPr marL="153828">
              <a:lnSpc>
                <a:spcPct val="100000"/>
              </a:lnSpc>
              <a:spcBef>
                <a:spcPts val="75"/>
              </a:spcBef>
            </a:pPr>
            <a:r>
              <a:rPr sz="2100" spc="-8" dirty="0">
                <a:solidFill>
                  <a:srgbClr val="90C225"/>
                </a:solidFill>
              </a:rPr>
              <a:t>Interoperability</a:t>
            </a:r>
            <a:r>
              <a:rPr sz="2100" spc="8" dirty="0">
                <a:solidFill>
                  <a:srgbClr val="90C225"/>
                </a:solidFill>
              </a:rPr>
              <a:t> </a:t>
            </a:r>
            <a:r>
              <a:rPr sz="2100" dirty="0">
                <a:solidFill>
                  <a:srgbClr val="90C225"/>
                </a:solidFill>
              </a:rPr>
              <a:t>in</a:t>
            </a:r>
            <a:r>
              <a:rPr sz="2100" spc="-45" dirty="0">
                <a:solidFill>
                  <a:srgbClr val="90C225"/>
                </a:solidFill>
              </a:rPr>
              <a:t> </a:t>
            </a:r>
            <a:r>
              <a:rPr sz="2100" dirty="0">
                <a:solidFill>
                  <a:srgbClr val="90C225"/>
                </a:solidFill>
              </a:rPr>
              <a:t>action</a:t>
            </a:r>
            <a:r>
              <a:rPr sz="2100" spc="-49" dirty="0">
                <a:solidFill>
                  <a:srgbClr val="90C225"/>
                </a:solidFill>
              </a:rPr>
              <a:t> </a:t>
            </a:r>
            <a:r>
              <a:rPr sz="2100" dirty="0">
                <a:solidFill>
                  <a:srgbClr val="90C225"/>
                </a:solidFill>
              </a:rPr>
              <a:t>: </a:t>
            </a:r>
            <a:r>
              <a:rPr lang="en-US" sz="2100" dirty="0">
                <a:solidFill>
                  <a:srgbClr val="90C225"/>
                </a:solidFill>
              </a:rPr>
              <a:t>INTERFACE MAP</a:t>
            </a:r>
            <a:endParaRPr sz="2100" dirty="0"/>
          </a:p>
        </p:txBody>
      </p:sp>
      <p:sp>
        <p:nvSpPr>
          <p:cNvPr id="4" name="object 4"/>
          <p:cNvSpPr txBox="1"/>
          <p:nvPr/>
        </p:nvSpPr>
        <p:spPr>
          <a:xfrm>
            <a:off x="5027695" y="4960516"/>
            <a:ext cx="1656398" cy="148117"/>
          </a:xfrm>
          <a:prstGeom prst="rect">
            <a:avLst/>
          </a:prstGeom>
        </p:spPr>
        <p:txBody>
          <a:bodyPr vert="horz" wrap="square" lIns="0" tIns="9525" rIns="0" bIns="0" rtlCol="0">
            <a:spAutoFit/>
          </a:bodyPr>
          <a:lstStyle/>
          <a:p>
            <a:pPr marL="9525">
              <a:spcBef>
                <a:spcPts val="75"/>
              </a:spcBef>
            </a:pPr>
            <a:r>
              <a:rPr sz="900" i="1" dirty="0">
                <a:solidFill>
                  <a:srgbClr val="C42E1A"/>
                </a:solidFill>
                <a:latin typeface="Trebuchet MS"/>
                <a:cs typeface="Trebuchet MS"/>
              </a:rPr>
              <a:t>Source:</a:t>
            </a:r>
            <a:r>
              <a:rPr sz="900" i="1" spc="8" dirty="0">
                <a:solidFill>
                  <a:srgbClr val="C42E1A"/>
                </a:solidFill>
                <a:latin typeface="Trebuchet MS"/>
                <a:cs typeface="Trebuchet MS"/>
              </a:rPr>
              <a:t> </a:t>
            </a:r>
            <a:r>
              <a:rPr sz="900" i="1" dirty="0">
                <a:solidFill>
                  <a:srgbClr val="C42E1A"/>
                </a:solidFill>
                <a:latin typeface="Trebuchet MS"/>
                <a:cs typeface="Trebuchet MS"/>
              </a:rPr>
              <a:t>CST</a:t>
            </a:r>
            <a:r>
              <a:rPr sz="900" i="1" spc="-53" dirty="0">
                <a:solidFill>
                  <a:srgbClr val="C42E1A"/>
                </a:solidFill>
                <a:latin typeface="Trebuchet MS"/>
                <a:cs typeface="Trebuchet MS"/>
              </a:rPr>
              <a:t> </a:t>
            </a:r>
            <a:r>
              <a:rPr sz="900" i="1" dirty="0">
                <a:solidFill>
                  <a:srgbClr val="C42E1A"/>
                </a:solidFill>
                <a:latin typeface="Trebuchet MS"/>
                <a:cs typeface="Trebuchet MS"/>
              </a:rPr>
              <a:t>Project</a:t>
            </a:r>
            <a:r>
              <a:rPr sz="900" i="1" spc="-30" dirty="0">
                <a:solidFill>
                  <a:srgbClr val="C42E1A"/>
                </a:solidFill>
                <a:latin typeface="Trebuchet MS"/>
                <a:cs typeface="Trebuchet MS"/>
              </a:rPr>
              <a:t> </a:t>
            </a:r>
            <a:r>
              <a:rPr sz="900" i="1" spc="-23" dirty="0">
                <a:solidFill>
                  <a:srgbClr val="C42E1A"/>
                </a:solidFill>
                <a:latin typeface="Trebuchet MS"/>
                <a:cs typeface="Trebuchet MS"/>
              </a:rPr>
              <a:t>Team,</a:t>
            </a:r>
            <a:r>
              <a:rPr sz="900" i="1" spc="-45" dirty="0">
                <a:solidFill>
                  <a:srgbClr val="C42E1A"/>
                </a:solidFill>
                <a:latin typeface="Trebuchet MS"/>
                <a:cs typeface="Trebuchet MS"/>
              </a:rPr>
              <a:t> </a:t>
            </a:r>
            <a:r>
              <a:rPr sz="900" i="1" spc="-15" dirty="0">
                <a:solidFill>
                  <a:srgbClr val="C42E1A"/>
                </a:solidFill>
                <a:latin typeface="Trebuchet MS"/>
                <a:cs typeface="Trebuchet MS"/>
              </a:rPr>
              <a:t>2022</a:t>
            </a:r>
            <a:endParaRPr sz="900">
              <a:latin typeface="Trebuchet MS"/>
              <a:cs typeface="Trebuchet MS"/>
            </a:endParaRPr>
          </a:p>
        </p:txBody>
      </p:sp>
      <p:sp>
        <p:nvSpPr>
          <p:cNvPr id="5" name="Footer Placeholder 4">
            <a:extLst>
              <a:ext uri="{FF2B5EF4-FFF2-40B4-BE49-F238E27FC236}">
                <a16:creationId xmlns:a16="http://schemas.microsoft.com/office/drawing/2014/main" id="{8ECF5542-CD79-F29D-C7F9-693F7E4ED5C0}"/>
              </a:ext>
            </a:extLst>
          </p:cNvPr>
          <p:cNvSpPr>
            <a:spLocks noGrp="1"/>
          </p:cNvSpPr>
          <p:nvPr>
            <p:ph type="ftr" sz="quarter" idx="11"/>
          </p:nvPr>
        </p:nvSpPr>
        <p:spPr/>
        <p:txBody>
          <a:bodyPr/>
          <a:lstStyle/>
          <a:p>
            <a:r>
              <a:rPr lang="en-US"/>
              <a:t>Neel Majumder, MHI, CPHIMS-CA</a:t>
            </a:r>
            <a:endParaRPr lang="en-US" dirty="0"/>
          </a:p>
        </p:txBody>
      </p:sp>
      <p:sp>
        <p:nvSpPr>
          <p:cNvPr id="6" name="Slide Number Placeholder 5">
            <a:extLst>
              <a:ext uri="{FF2B5EF4-FFF2-40B4-BE49-F238E27FC236}">
                <a16:creationId xmlns:a16="http://schemas.microsoft.com/office/drawing/2014/main" id="{15E22407-2AF2-7D15-A507-E8203B1BBB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44</a:t>
            </a:fld>
            <a:endParaRPr lang="en-GB"/>
          </a:p>
        </p:txBody>
      </p:sp>
    </p:spTree>
    <p:custDataLst>
      <p:tags r:id="rId1"/>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0AD7-45A2-2C92-87EC-EEF7804B0128}"/>
              </a:ext>
            </a:extLst>
          </p:cNvPr>
          <p:cNvSpPr>
            <a:spLocks noGrp="1"/>
          </p:cNvSpPr>
          <p:nvPr>
            <p:ph type="title"/>
          </p:nvPr>
        </p:nvSpPr>
        <p:spPr>
          <a:xfrm>
            <a:off x="493681" y="2221665"/>
            <a:ext cx="8462540" cy="1124712"/>
          </a:xfrm>
        </p:spPr>
        <p:txBody>
          <a:bodyPr>
            <a:normAutofit fontScale="90000"/>
          </a:bodyPr>
          <a:lstStyle/>
          <a:p>
            <a:r>
              <a:rPr lang="en-CA" dirty="0"/>
              <a:t>Lecture 5: </a:t>
            </a:r>
            <a:r>
              <a:rPr lang="en-US" dirty="0"/>
              <a:t>Design, BUILD &amp; DEPLOY HL7 Interfaces: Practical Approach</a:t>
            </a:r>
            <a:br>
              <a:rPr lang="en-US" dirty="0"/>
            </a:br>
            <a:endParaRPr lang="en-CA" dirty="0"/>
          </a:p>
        </p:txBody>
      </p:sp>
      <p:sp>
        <p:nvSpPr>
          <p:cNvPr id="3" name="Footer Placeholder 2">
            <a:extLst>
              <a:ext uri="{FF2B5EF4-FFF2-40B4-BE49-F238E27FC236}">
                <a16:creationId xmlns:a16="http://schemas.microsoft.com/office/drawing/2014/main" id="{F7D628B6-0C3D-1D9E-0010-585546AD8713}"/>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4E39F6E3-9ED0-AF68-A3B7-047A10B6C1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45</a:t>
            </a:fld>
            <a:endParaRPr lang="en-GB"/>
          </a:p>
        </p:txBody>
      </p:sp>
    </p:spTree>
    <p:custDataLst>
      <p:tags r:id="rId1"/>
    </p:custDataLst>
    <p:extLst>
      <p:ext uri="{BB962C8B-B14F-4D97-AF65-F5344CB8AC3E}">
        <p14:creationId xmlns:p14="http://schemas.microsoft.com/office/powerpoint/2010/main" val="2676992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1E41-C34F-E0BE-F0C2-823AA66166E5}"/>
              </a:ext>
            </a:extLst>
          </p:cNvPr>
          <p:cNvSpPr>
            <a:spLocks noGrp="1"/>
          </p:cNvSpPr>
          <p:nvPr>
            <p:ph type="title"/>
          </p:nvPr>
        </p:nvSpPr>
        <p:spPr>
          <a:xfrm>
            <a:off x="590886" y="658652"/>
            <a:ext cx="7290054" cy="592502"/>
          </a:xfrm>
        </p:spPr>
        <p:txBody>
          <a:bodyPr/>
          <a:lstStyle/>
          <a:p>
            <a:r>
              <a:rPr lang="en-US" dirty="0"/>
              <a:t>The 10-step process</a:t>
            </a:r>
            <a:endParaRPr lang="en-CA" dirty="0"/>
          </a:p>
        </p:txBody>
      </p:sp>
      <p:sp>
        <p:nvSpPr>
          <p:cNvPr id="3" name="TextBox 2">
            <a:extLst>
              <a:ext uri="{FF2B5EF4-FFF2-40B4-BE49-F238E27FC236}">
                <a16:creationId xmlns:a16="http://schemas.microsoft.com/office/drawing/2014/main" id="{ED49F3DB-AC8A-6FA3-C93C-C436EBC2240F}"/>
              </a:ext>
            </a:extLst>
          </p:cNvPr>
          <p:cNvSpPr txBox="1"/>
          <p:nvPr/>
        </p:nvSpPr>
        <p:spPr>
          <a:xfrm>
            <a:off x="590886" y="1500842"/>
            <a:ext cx="7703820" cy="3539430"/>
          </a:xfrm>
          <a:prstGeom prst="rect">
            <a:avLst/>
          </a:prstGeom>
          <a:noFill/>
        </p:spPr>
        <p:txBody>
          <a:bodyPr wrap="square" numCol="2" rtlCol="0">
            <a:spAutoFit/>
          </a:bodyPr>
          <a:lstStyle/>
          <a:p>
            <a:pPr marL="342900" indent="-342900">
              <a:lnSpc>
                <a:spcPct val="200000"/>
              </a:lnSpc>
              <a:buFont typeface="+mj-lt"/>
              <a:buAutoNum type="arabicPeriod"/>
            </a:pPr>
            <a:r>
              <a:rPr lang="en-US" dirty="0"/>
              <a:t>Define Interface Purpose and Goal/s</a:t>
            </a:r>
          </a:p>
          <a:p>
            <a:pPr marL="342900" indent="-342900">
              <a:lnSpc>
                <a:spcPct val="200000"/>
              </a:lnSpc>
              <a:buFont typeface="+mj-lt"/>
              <a:buAutoNum type="arabicPeriod"/>
            </a:pPr>
            <a:r>
              <a:rPr lang="en-US" dirty="0"/>
              <a:t>Functional Design</a:t>
            </a:r>
          </a:p>
          <a:p>
            <a:pPr marL="342900" indent="-342900">
              <a:lnSpc>
                <a:spcPct val="200000"/>
              </a:lnSpc>
              <a:buFont typeface="+mj-lt"/>
              <a:buAutoNum type="arabicPeriod"/>
            </a:pPr>
            <a:r>
              <a:rPr lang="en-US" dirty="0"/>
              <a:t>Technical Design</a:t>
            </a:r>
          </a:p>
          <a:p>
            <a:pPr marL="342900" indent="-342900">
              <a:lnSpc>
                <a:spcPct val="200000"/>
              </a:lnSpc>
              <a:buFont typeface="+mj-lt"/>
              <a:buAutoNum type="arabicPeriod"/>
            </a:pPr>
            <a:r>
              <a:rPr lang="en-US" dirty="0"/>
              <a:t>Interface Specifications</a:t>
            </a:r>
          </a:p>
          <a:p>
            <a:pPr marL="342900" indent="-342900">
              <a:lnSpc>
                <a:spcPct val="200000"/>
              </a:lnSpc>
              <a:buFont typeface="+mj-lt"/>
              <a:buAutoNum type="arabicPeriod"/>
            </a:pPr>
            <a:r>
              <a:rPr lang="en-CA" dirty="0"/>
              <a:t>Message Formats and Transport Protocols​</a:t>
            </a:r>
          </a:p>
          <a:p>
            <a:pPr marL="342900" indent="-342900">
              <a:lnSpc>
                <a:spcPct val="200000"/>
              </a:lnSpc>
              <a:buFont typeface="+mj-lt"/>
              <a:buAutoNum type="arabicPeriod"/>
            </a:pPr>
            <a:r>
              <a:rPr lang="en-CA" dirty="0"/>
              <a:t>Error Handling and Security​</a:t>
            </a:r>
          </a:p>
          <a:p>
            <a:pPr marL="342900" indent="-342900">
              <a:lnSpc>
                <a:spcPct val="200000"/>
              </a:lnSpc>
              <a:buFont typeface="+mj-lt"/>
              <a:buAutoNum type="arabicPeriod"/>
            </a:pPr>
            <a:r>
              <a:rPr lang="en-CA" dirty="0"/>
              <a:t>Configure the sending and receiving systems</a:t>
            </a:r>
          </a:p>
          <a:p>
            <a:pPr marL="342900" indent="-342900">
              <a:lnSpc>
                <a:spcPct val="200000"/>
              </a:lnSpc>
              <a:buFont typeface="+mj-lt"/>
              <a:buAutoNum type="arabicPeriod"/>
            </a:pPr>
            <a:r>
              <a:rPr lang="en-CA" dirty="0"/>
              <a:t>Send Message : Generate &amp; Validate HL7 Message</a:t>
            </a:r>
          </a:p>
          <a:p>
            <a:pPr marL="342900" indent="-342900">
              <a:lnSpc>
                <a:spcPct val="200000"/>
              </a:lnSpc>
              <a:buFont typeface="+mj-lt"/>
              <a:buAutoNum type="arabicPeriod"/>
            </a:pPr>
            <a:r>
              <a:rPr lang="en-CA" dirty="0"/>
              <a:t>Receive Message : Confirm Acknowledge Receipt and Processing</a:t>
            </a:r>
          </a:p>
          <a:p>
            <a:pPr marL="342900" indent="-342900">
              <a:lnSpc>
                <a:spcPct val="200000"/>
              </a:lnSpc>
              <a:buFont typeface="+mj-lt"/>
              <a:buAutoNum type="arabicPeriod"/>
            </a:pPr>
            <a:r>
              <a:rPr lang="en-CA" dirty="0"/>
              <a:t>Deploy Interface in Production </a:t>
            </a:r>
          </a:p>
        </p:txBody>
      </p:sp>
      <p:sp>
        <p:nvSpPr>
          <p:cNvPr id="4" name="Footer Placeholder 3">
            <a:extLst>
              <a:ext uri="{FF2B5EF4-FFF2-40B4-BE49-F238E27FC236}">
                <a16:creationId xmlns:a16="http://schemas.microsoft.com/office/drawing/2014/main" id="{6183D24C-E215-773D-9EF5-4B1652B19063}"/>
              </a:ext>
            </a:extLst>
          </p:cNvPr>
          <p:cNvSpPr>
            <a:spLocks noGrp="1"/>
          </p:cNvSpPr>
          <p:nvPr>
            <p:ph type="ftr" sz="quarter" idx="11"/>
          </p:nvPr>
        </p:nvSpPr>
        <p:spPr/>
        <p:txBody>
          <a:bodyPr/>
          <a:lstStyle/>
          <a:p>
            <a:r>
              <a:rPr lang="en-US"/>
              <a:t>Neel Majumder, MHI, CPHIMS-CA</a:t>
            </a:r>
            <a:endParaRPr lang="en-US" dirty="0"/>
          </a:p>
        </p:txBody>
      </p:sp>
      <p:sp>
        <p:nvSpPr>
          <p:cNvPr id="5" name="Slide Number Placeholder 4">
            <a:extLst>
              <a:ext uri="{FF2B5EF4-FFF2-40B4-BE49-F238E27FC236}">
                <a16:creationId xmlns:a16="http://schemas.microsoft.com/office/drawing/2014/main" id="{0F119B06-3522-4C94-1293-5090E1DB156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46</a:t>
            </a:fld>
            <a:endParaRPr lang="en-GB"/>
          </a:p>
        </p:txBody>
      </p:sp>
    </p:spTree>
    <p:custDataLst>
      <p:tags r:id="rId1"/>
    </p:custDataLst>
    <p:extLst>
      <p:ext uri="{BB962C8B-B14F-4D97-AF65-F5344CB8AC3E}">
        <p14:creationId xmlns:p14="http://schemas.microsoft.com/office/powerpoint/2010/main" val="311854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D5392-83BC-39CE-87A6-DFBFA581ED9A}"/>
              </a:ext>
            </a:extLst>
          </p:cNvPr>
          <p:cNvSpPr>
            <a:spLocks noGrp="1"/>
          </p:cNvSpPr>
          <p:nvPr>
            <p:ph type="title"/>
          </p:nvPr>
        </p:nvSpPr>
        <p:spPr>
          <a:xfrm>
            <a:off x="814839" y="320473"/>
            <a:ext cx="7290054" cy="416662"/>
          </a:xfrm>
        </p:spPr>
        <p:txBody>
          <a:bodyPr>
            <a:normAutofit/>
          </a:bodyPr>
          <a:lstStyle/>
          <a:p>
            <a:r>
              <a:rPr lang="en-US" sz="2400" dirty="0"/>
              <a:t>Hl7 Interface design &amp; deployment process</a:t>
            </a:r>
            <a:endParaRPr lang="en-CA" sz="2400" dirty="0"/>
          </a:p>
        </p:txBody>
      </p:sp>
      <p:grpSp>
        <p:nvGrpSpPr>
          <p:cNvPr id="3" name="Group 2">
            <a:extLst>
              <a:ext uri="{FF2B5EF4-FFF2-40B4-BE49-F238E27FC236}">
                <a16:creationId xmlns:a16="http://schemas.microsoft.com/office/drawing/2014/main" id="{09FEEDDA-F2F0-9908-BF88-7A71E58DFEE1}"/>
              </a:ext>
            </a:extLst>
          </p:cNvPr>
          <p:cNvGrpSpPr/>
          <p:nvPr/>
        </p:nvGrpSpPr>
        <p:grpSpPr>
          <a:xfrm>
            <a:off x="903685" y="2155512"/>
            <a:ext cx="1435253" cy="1453164"/>
            <a:chOff x="670272" y="1130084"/>
            <a:chExt cx="1435253" cy="1453164"/>
          </a:xfrm>
        </p:grpSpPr>
        <p:sp>
          <p:nvSpPr>
            <p:cNvPr id="4" name="Rounded Rectangle 43">
              <a:extLst>
                <a:ext uri="{FF2B5EF4-FFF2-40B4-BE49-F238E27FC236}">
                  <a16:creationId xmlns:a16="http://schemas.microsoft.com/office/drawing/2014/main" id="{3DD77C0C-B93E-1526-FAFB-5BFDE4897CAF}"/>
                </a:ext>
              </a:extLst>
            </p:cNvPr>
            <p:cNvSpPr/>
            <p:nvPr/>
          </p:nvSpPr>
          <p:spPr>
            <a:xfrm>
              <a:off x="670272" y="1176870"/>
              <a:ext cx="1406378" cy="1406378"/>
            </a:xfrm>
            <a:prstGeom prst="roundRect">
              <a:avLst>
                <a:gd name="adj" fmla="val 7085"/>
              </a:avLst>
            </a:prstGeom>
            <a:solidFill>
              <a:srgbClr val="205CB5">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Rounded Rectangle 2">
              <a:extLst>
                <a:ext uri="{FF2B5EF4-FFF2-40B4-BE49-F238E27FC236}">
                  <a16:creationId xmlns:a16="http://schemas.microsoft.com/office/drawing/2014/main" id="{B2F9A4ED-B433-FED2-002F-CF4E8C29BB00}"/>
                </a:ext>
              </a:extLst>
            </p:cNvPr>
            <p:cNvSpPr/>
            <p:nvPr/>
          </p:nvSpPr>
          <p:spPr>
            <a:xfrm>
              <a:off x="699147" y="1130084"/>
              <a:ext cx="1406378" cy="1406378"/>
            </a:xfrm>
            <a:prstGeom prst="roundRect">
              <a:avLst>
                <a:gd name="adj" fmla="val 7085"/>
              </a:avLst>
            </a:prstGeom>
            <a:solidFill>
              <a:srgbClr val="205CB5"/>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 name="Text Placeholder 3">
            <a:extLst>
              <a:ext uri="{FF2B5EF4-FFF2-40B4-BE49-F238E27FC236}">
                <a16:creationId xmlns:a16="http://schemas.microsoft.com/office/drawing/2014/main" id="{A188147D-5CD0-784F-4869-47A423912179}"/>
              </a:ext>
            </a:extLst>
          </p:cNvPr>
          <p:cNvSpPr txBox="1">
            <a:spLocks/>
          </p:cNvSpPr>
          <p:nvPr/>
        </p:nvSpPr>
        <p:spPr>
          <a:xfrm>
            <a:off x="1093913" y="2304703"/>
            <a:ext cx="1025923"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01</a:t>
            </a:r>
          </a:p>
        </p:txBody>
      </p:sp>
      <p:grpSp>
        <p:nvGrpSpPr>
          <p:cNvPr id="7" name="Group 48">
            <a:extLst>
              <a:ext uri="{FF2B5EF4-FFF2-40B4-BE49-F238E27FC236}">
                <a16:creationId xmlns:a16="http://schemas.microsoft.com/office/drawing/2014/main" id="{3F3D5487-BD43-155E-A993-EB9C149CF64C}"/>
              </a:ext>
            </a:extLst>
          </p:cNvPr>
          <p:cNvGrpSpPr/>
          <p:nvPr/>
        </p:nvGrpSpPr>
        <p:grpSpPr>
          <a:xfrm>
            <a:off x="2890061" y="2155512"/>
            <a:ext cx="1435253" cy="1453164"/>
            <a:chOff x="670272" y="1130084"/>
            <a:chExt cx="1435253" cy="1453164"/>
          </a:xfrm>
        </p:grpSpPr>
        <p:sp>
          <p:nvSpPr>
            <p:cNvPr id="8" name="Rounded Rectangle 49">
              <a:extLst>
                <a:ext uri="{FF2B5EF4-FFF2-40B4-BE49-F238E27FC236}">
                  <a16:creationId xmlns:a16="http://schemas.microsoft.com/office/drawing/2014/main" id="{88A9045B-EF4C-CE50-AF26-AE622A738346}"/>
                </a:ext>
              </a:extLst>
            </p:cNvPr>
            <p:cNvSpPr/>
            <p:nvPr/>
          </p:nvSpPr>
          <p:spPr>
            <a:xfrm>
              <a:off x="670272" y="1176870"/>
              <a:ext cx="1406378" cy="1406378"/>
            </a:xfrm>
            <a:prstGeom prst="roundRect">
              <a:avLst>
                <a:gd name="adj" fmla="val 7085"/>
              </a:avLst>
            </a:prstGeom>
            <a:solidFill>
              <a:srgbClr val="47BE46">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9D17BD71-974C-DE7E-8B3A-B36DCB4C3244}"/>
                </a:ext>
              </a:extLst>
            </p:cNvPr>
            <p:cNvSpPr/>
            <p:nvPr/>
          </p:nvSpPr>
          <p:spPr>
            <a:xfrm>
              <a:off x="699147" y="1130084"/>
              <a:ext cx="1406378" cy="1406378"/>
            </a:xfrm>
            <a:prstGeom prst="roundRect">
              <a:avLst>
                <a:gd name="adj" fmla="val 7085"/>
              </a:avLst>
            </a:prstGeom>
            <a:solidFill>
              <a:srgbClr val="47BE46"/>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0" name="Text Placeholder 3">
            <a:extLst>
              <a:ext uri="{FF2B5EF4-FFF2-40B4-BE49-F238E27FC236}">
                <a16:creationId xmlns:a16="http://schemas.microsoft.com/office/drawing/2014/main" id="{BDFDFE15-1F2B-78B1-7624-6E5CFE02F394}"/>
              </a:ext>
            </a:extLst>
          </p:cNvPr>
          <p:cNvSpPr txBox="1">
            <a:spLocks/>
          </p:cNvSpPr>
          <p:nvPr/>
        </p:nvSpPr>
        <p:spPr>
          <a:xfrm>
            <a:off x="3080289" y="2304703"/>
            <a:ext cx="1025923"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02</a:t>
            </a:r>
          </a:p>
        </p:txBody>
      </p:sp>
      <p:grpSp>
        <p:nvGrpSpPr>
          <p:cNvPr id="11" name="Group 52">
            <a:extLst>
              <a:ext uri="{FF2B5EF4-FFF2-40B4-BE49-F238E27FC236}">
                <a16:creationId xmlns:a16="http://schemas.microsoft.com/office/drawing/2014/main" id="{F3D8FA71-FF60-AE9F-2769-BB44EC1EA878}"/>
              </a:ext>
            </a:extLst>
          </p:cNvPr>
          <p:cNvGrpSpPr/>
          <p:nvPr/>
        </p:nvGrpSpPr>
        <p:grpSpPr>
          <a:xfrm>
            <a:off x="4876437" y="2155512"/>
            <a:ext cx="1435253" cy="1453164"/>
            <a:chOff x="670272" y="1130084"/>
            <a:chExt cx="1435253" cy="1453164"/>
          </a:xfrm>
        </p:grpSpPr>
        <p:sp>
          <p:nvSpPr>
            <p:cNvPr id="12" name="Rounded Rectangle 53">
              <a:extLst>
                <a:ext uri="{FF2B5EF4-FFF2-40B4-BE49-F238E27FC236}">
                  <a16:creationId xmlns:a16="http://schemas.microsoft.com/office/drawing/2014/main" id="{F0128E81-2A30-F010-BBD4-A02DF613E7C1}"/>
                </a:ext>
              </a:extLst>
            </p:cNvPr>
            <p:cNvSpPr/>
            <p:nvPr/>
          </p:nvSpPr>
          <p:spPr>
            <a:xfrm>
              <a:off x="670272" y="1176870"/>
              <a:ext cx="1406378" cy="1406378"/>
            </a:xfrm>
            <a:prstGeom prst="roundRect">
              <a:avLst>
                <a:gd name="adj" fmla="val 7085"/>
              </a:avLst>
            </a:prstGeom>
            <a:solidFill>
              <a:srgbClr val="FDB76E">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ounded Rectangle 54">
              <a:extLst>
                <a:ext uri="{FF2B5EF4-FFF2-40B4-BE49-F238E27FC236}">
                  <a16:creationId xmlns:a16="http://schemas.microsoft.com/office/drawing/2014/main" id="{596EB116-345E-C26E-8671-70E43B99B007}"/>
                </a:ext>
              </a:extLst>
            </p:cNvPr>
            <p:cNvSpPr/>
            <p:nvPr/>
          </p:nvSpPr>
          <p:spPr>
            <a:xfrm>
              <a:off x="699147" y="1130084"/>
              <a:ext cx="1406378" cy="1406378"/>
            </a:xfrm>
            <a:prstGeom prst="roundRect">
              <a:avLst>
                <a:gd name="adj" fmla="val 7085"/>
              </a:avLst>
            </a:prstGeom>
            <a:solidFill>
              <a:srgbClr val="FDB76E"/>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4" name="Text Placeholder 3">
            <a:extLst>
              <a:ext uri="{FF2B5EF4-FFF2-40B4-BE49-F238E27FC236}">
                <a16:creationId xmlns:a16="http://schemas.microsoft.com/office/drawing/2014/main" id="{2C3ADC43-DC41-66B1-A1AB-11AEA12D0B7F}"/>
              </a:ext>
            </a:extLst>
          </p:cNvPr>
          <p:cNvSpPr txBox="1">
            <a:spLocks/>
          </p:cNvSpPr>
          <p:nvPr/>
        </p:nvSpPr>
        <p:spPr>
          <a:xfrm>
            <a:off x="5066665" y="2304703"/>
            <a:ext cx="1025923"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03</a:t>
            </a:r>
          </a:p>
        </p:txBody>
      </p:sp>
      <p:grpSp>
        <p:nvGrpSpPr>
          <p:cNvPr id="15" name="Group 70">
            <a:extLst>
              <a:ext uri="{FF2B5EF4-FFF2-40B4-BE49-F238E27FC236}">
                <a16:creationId xmlns:a16="http://schemas.microsoft.com/office/drawing/2014/main" id="{060DA5CE-3CB3-BC53-3751-25F0AD36CB88}"/>
              </a:ext>
            </a:extLst>
          </p:cNvPr>
          <p:cNvGrpSpPr/>
          <p:nvPr/>
        </p:nvGrpSpPr>
        <p:grpSpPr>
          <a:xfrm>
            <a:off x="6833938" y="2155512"/>
            <a:ext cx="1435253" cy="1453164"/>
            <a:chOff x="670272" y="1130084"/>
            <a:chExt cx="1435253" cy="1453164"/>
          </a:xfrm>
        </p:grpSpPr>
        <p:sp>
          <p:nvSpPr>
            <p:cNvPr id="16" name="Rounded Rectangle 71">
              <a:extLst>
                <a:ext uri="{FF2B5EF4-FFF2-40B4-BE49-F238E27FC236}">
                  <a16:creationId xmlns:a16="http://schemas.microsoft.com/office/drawing/2014/main" id="{A6566582-5265-E75E-8863-8F30E7E6B36E}"/>
                </a:ext>
              </a:extLst>
            </p:cNvPr>
            <p:cNvSpPr/>
            <p:nvPr/>
          </p:nvSpPr>
          <p:spPr>
            <a:xfrm>
              <a:off x="670272" y="1176870"/>
              <a:ext cx="1406378" cy="1406378"/>
            </a:xfrm>
            <a:prstGeom prst="roundRect">
              <a:avLst>
                <a:gd name="adj" fmla="val 7085"/>
              </a:avLst>
            </a:prstGeom>
            <a:solidFill>
              <a:srgbClr val="862033">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ounded Rectangle 72">
              <a:extLst>
                <a:ext uri="{FF2B5EF4-FFF2-40B4-BE49-F238E27FC236}">
                  <a16:creationId xmlns:a16="http://schemas.microsoft.com/office/drawing/2014/main" id="{B60C9008-EC4E-A6AA-8BB5-186010206F3D}"/>
                </a:ext>
              </a:extLst>
            </p:cNvPr>
            <p:cNvSpPr/>
            <p:nvPr/>
          </p:nvSpPr>
          <p:spPr>
            <a:xfrm>
              <a:off x="699147" y="1130084"/>
              <a:ext cx="1406378" cy="1406378"/>
            </a:xfrm>
            <a:prstGeom prst="roundRect">
              <a:avLst>
                <a:gd name="adj" fmla="val 7085"/>
              </a:avLst>
            </a:prstGeom>
            <a:solidFill>
              <a:srgbClr val="862033"/>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8" name="Text Placeholder 3">
            <a:extLst>
              <a:ext uri="{FF2B5EF4-FFF2-40B4-BE49-F238E27FC236}">
                <a16:creationId xmlns:a16="http://schemas.microsoft.com/office/drawing/2014/main" id="{6373D44C-2A76-E753-F041-106C25B36719}"/>
              </a:ext>
            </a:extLst>
          </p:cNvPr>
          <p:cNvSpPr txBox="1">
            <a:spLocks/>
          </p:cNvSpPr>
          <p:nvPr/>
        </p:nvSpPr>
        <p:spPr>
          <a:xfrm>
            <a:off x="7053041" y="2304703"/>
            <a:ext cx="1025923"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04</a:t>
            </a:r>
          </a:p>
        </p:txBody>
      </p:sp>
      <p:grpSp>
        <p:nvGrpSpPr>
          <p:cNvPr id="19" name="Group 74">
            <a:extLst>
              <a:ext uri="{FF2B5EF4-FFF2-40B4-BE49-F238E27FC236}">
                <a16:creationId xmlns:a16="http://schemas.microsoft.com/office/drawing/2014/main" id="{0DCA9188-D552-0E15-13E7-DE2B950A26F5}"/>
              </a:ext>
            </a:extLst>
          </p:cNvPr>
          <p:cNvGrpSpPr/>
          <p:nvPr/>
        </p:nvGrpSpPr>
        <p:grpSpPr>
          <a:xfrm>
            <a:off x="1983038" y="1045688"/>
            <a:ext cx="2922273" cy="891456"/>
            <a:chOff x="625692" y="1885638"/>
            <a:chExt cx="2506133" cy="891456"/>
          </a:xfrm>
        </p:grpSpPr>
        <p:sp>
          <p:nvSpPr>
            <p:cNvPr id="20" name="Footer Text">
              <a:extLst>
                <a:ext uri="{FF2B5EF4-FFF2-40B4-BE49-F238E27FC236}">
                  <a16:creationId xmlns:a16="http://schemas.microsoft.com/office/drawing/2014/main" id="{BA8AF2AF-B1B9-72EB-2315-E5D32DD80CC3}"/>
                </a:ext>
              </a:extLst>
            </p:cNvPr>
            <p:cNvSpPr txBox="1"/>
            <p:nvPr/>
          </p:nvSpPr>
          <p:spPr>
            <a:xfrm>
              <a:off x="625692" y="2099986"/>
              <a:ext cx="2506133" cy="677108"/>
            </a:xfrm>
            <a:prstGeom prst="rect">
              <a:avLst/>
            </a:prstGeom>
            <a:noFill/>
          </p:spPr>
          <p:txBody>
            <a:bodyPr wrap="square" lIns="0" tIns="0" rIns="0" bIns="0" rtlCol="0">
              <a:spAutoFit/>
            </a:bodyPr>
            <a:lstStyle/>
            <a:p>
              <a:pPr defTabSz="1031626">
                <a:buClrTx/>
                <a:buFontTx/>
                <a:buNone/>
              </a:pPr>
              <a:r>
                <a:rPr lang="en-US" sz="1100" b="0" i="0" dirty="0">
                  <a:solidFill>
                    <a:srgbClr val="374151"/>
                  </a:solidFill>
                  <a:effectLst/>
                  <a:latin typeface="Söhne"/>
                </a:rPr>
                <a:t>Outlines the specific goal of the interface, such as connecting two systems to send and receive various HL7 messages like ADT, ORM, MFN, and DFT.</a:t>
              </a:r>
              <a:endParaRPr lang="en-US" sz="1000" kern="1200" dirty="0">
                <a:solidFill>
                  <a:schemeClr val="tx1"/>
                </a:solidFill>
                <a:latin typeface="Calibri" panose="020F0502020204030204"/>
                <a:ea typeface="+mn-ea"/>
              </a:endParaRPr>
            </a:p>
          </p:txBody>
        </p:sp>
        <p:sp>
          <p:nvSpPr>
            <p:cNvPr id="21" name="TextBox 20">
              <a:extLst>
                <a:ext uri="{FF2B5EF4-FFF2-40B4-BE49-F238E27FC236}">
                  <a16:creationId xmlns:a16="http://schemas.microsoft.com/office/drawing/2014/main" id="{C8A87B4E-FF6B-30CF-AA06-1F0FE97D62DE}"/>
                </a:ext>
              </a:extLst>
            </p:cNvPr>
            <p:cNvSpPr txBox="1"/>
            <p:nvPr/>
          </p:nvSpPr>
          <p:spPr>
            <a:xfrm>
              <a:off x="625692" y="1885638"/>
              <a:ext cx="2266931" cy="184666"/>
            </a:xfrm>
            <a:prstGeom prst="rect">
              <a:avLst/>
            </a:prstGeom>
            <a:noFill/>
          </p:spPr>
          <p:txBody>
            <a:bodyPr wrap="none" lIns="0" tIns="0" rIns="0" bIns="0" rtlCol="0" anchor="ctr">
              <a:spAutoFit/>
            </a:bodyPr>
            <a:lstStyle/>
            <a:p>
              <a:r>
                <a:rPr lang="en-US" sz="1200" b="1" dirty="0"/>
                <a:t>Define Interface Purpose and Goal/s</a:t>
              </a:r>
            </a:p>
          </p:txBody>
        </p:sp>
      </p:grpSp>
      <p:cxnSp>
        <p:nvCxnSpPr>
          <p:cNvPr id="22" name="Elbow Connector 77">
            <a:extLst>
              <a:ext uri="{FF2B5EF4-FFF2-40B4-BE49-F238E27FC236}">
                <a16:creationId xmlns:a16="http://schemas.microsoft.com/office/drawing/2014/main" id="{DF2AFAAD-71AF-2DA5-34AB-2A548D1C55E8}"/>
              </a:ext>
            </a:extLst>
          </p:cNvPr>
          <p:cNvCxnSpPr/>
          <p:nvPr/>
        </p:nvCxnSpPr>
        <p:spPr>
          <a:xfrm rot="10800000" flipV="1">
            <a:off x="1580682" y="1138021"/>
            <a:ext cx="288057" cy="1017492"/>
          </a:xfrm>
          <a:prstGeom prst="bentConnector2">
            <a:avLst/>
          </a:prstGeom>
          <a:noFill/>
          <a:ln w="19050" cap="flat" cmpd="sng" algn="ctr">
            <a:solidFill>
              <a:srgbClr val="205CB5"/>
            </a:solidFill>
            <a:prstDash val="solid"/>
            <a:tailEnd type="triangle"/>
          </a:ln>
          <a:effectLst/>
        </p:spPr>
      </p:cxnSp>
      <p:grpSp>
        <p:nvGrpSpPr>
          <p:cNvPr id="23" name="Group 78">
            <a:extLst>
              <a:ext uri="{FF2B5EF4-FFF2-40B4-BE49-F238E27FC236}">
                <a16:creationId xmlns:a16="http://schemas.microsoft.com/office/drawing/2014/main" id="{40268613-B788-4E36-2C62-AB23110E16D4}"/>
              </a:ext>
            </a:extLst>
          </p:cNvPr>
          <p:cNvGrpSpPr/>
          <p:nvPr/>
        </p:nvGrpSpPr>
        <p:grpSpPr>
          <a:xfrm>
            <a:off x="5969874" y="1018965"/>
            <a:ext cx="2791354" cy="891456"/>
            <a:chOff x="625692" y="1885638"/>
            <a:chExt cx="2506133" cy="891456"/>
          </a:xfrm>
        </p:grpSpPr>
        <p:sp>
          <p:nvSpPr>
            <p:cNvPr id="24" name="Footer Text">
              <a:extLst>
                <a:ext uri="{FF2B5EF4-FFF2-40B4-BE49-F238E27FC236}">
                  <a16:creationId xmlns:a16="http://schemas.microsoft.com/office/drawing/2014/main" id="{A8E880B4-0476-7DAE-02A6-D071AB90B789}"/>
                </a:ext>
              </a:extLst>
            </p:cNvPr>
            <p:cNvSpPr txBox="1"/>
            <p:nvPr/>
          </p:nvSpPr>
          <p:spPr>
            <a:xfrm>
              <a:off x="625692" y="2099986"/>
              <a:ext cx="2506133" cy="677108"/>
            </a:xfrm>
            <a:prstGeom prst="rect">
              <a:avLst/>
            </a:prstGeom>
            <a:noFill/>
          </p:spPr>
          <p:txBody>
            <a:bodyPr wrap="square" lIns="0" tIns="0" rIns="0" bIns="0" rtlCol="0">
              <a:spAutoFit/>
            </a:bodyPr>
            <a:lstStyle/>
            <a:p>
              <a:pPr algn="just" defTabSz="1031626">
                <a:buClrTx/>
                <a:buFontTx/>
                <a:buNone/>
              </a:pPr>
              <a:r>
                <a:rPr lang="en-US" sz="1100" b="0" i="0" dirty="0">
                  <a:solidFill>
                    <a:srgbClr val="374151"/>
                  </a:solidFill>
                  <a:effectLst/>
                  <a:latin typeface="Söhne"/>
                </a:rPr>
                <a:t>Describes how the functional design translates into technical implementation, usually in an integration engine Visual diagrams showing the implementation flow and architecture.</a:t>
              </a:r>
              <a:endParaRPr lang="en-US" sz="1000" kern="1200" dirty="0">
                <a:solidFill>
                  <a:srgbClr val="262626">
                    <a:lumMod val="50000"/>
                    <a:lumOff val="50000"/>
                  </a:srgbClr>
                </a:solidFill>
                <a:latin typeface="Calibri" panose="020F0502020204030204"/>
                <a:ea typeface="+mn-ea"/>
              </a:endParaRPr>
            </a:p>
          </p:txBody>
        </p:sp>
        <p:sp>
          <p:nvSpPr>
            <p:cNvPr id="25" name="TextBox 24">
              <a:extLst>
                <a:ext uri="{FF2B5EF4-FFF2-40B4-BE49-F238E27FC236}">
                  <a16:creationId xmlns:a16="http://schemas.microsoft.com/office/drawing/2014/main" id="{9FDA1566-112B-CBD7-0879-985A5164645C}"/>
                </a:ext>
              </a:extLst>
            </p:cNvPr>
            <p:cNvSpPr txBox="1"/>
            <p:nvPr/>
          </p:nvSpPr>
          <p:spPr>
            <a:xfrm>
              <a:off x="625692" y="1885638"/>
              <a:ext cx="1175002" cy="184666"/>
            </a:xfrm>
            <a:prstGeom prst="rect">
              <a:avLst/>
            </a:prstGeom>
            <a:noFill/>
          </p:spPr>
          <p:txBody>
            <a:bodyPr wrap="none" lIns="0" tIns="0" rIns="0" bIns="0" rtlCol="0" anchor="ctr">
              <a:spAutoFit/>
            </a:bodyPr>
            <a:lstStyle/>
            <a:p>
              <a:r>
                <a:rPr lang="en-US" sz="1200" b="1" dirty="0"/>
                <a:t>Technical Design</a:t>
              </a:r>
            </a:p>
          </p:txBody>
        </p:sp>
      </p:grpSp>
      <p:cxnSp>
        <p:nvCxnSpPr>
          <p:cNvPr id="26" name="Elbow Connector 81">
            <a:extLst>
              <a:ext uri="{FF2B5EF4-FFF2-40B4-BE49-F238E27FC236}">
                <a16:creationId xmlns:a16="http://schemas.microsoft.com/office/drawing/2014/main" id="{93A735B4-96C0-DF4F-1DD6-7B62688A0215}"/>
              </a:ext>
            </a:extLst>
          </p:cNvPr>
          <p:cNvCxnSpPr/>
          <p:nvPr/>
        </p:nvCxnSpPr>
        <p:spPr>
          <a:xfrm rot="10800000" flipV="1">
            <a:off x="5557425" y="1138021"/>
            <a:ext cx="288057" cy="1017492"/>
          </a:xfrm>
          <a:prstGeom prst="bentConnector2">
            <a:avLst/>
          </a:prstGeom>
          <a:noFill/>
          <a:ln w="19050" cap="flat" cmpd="sng" algn="ctr">
            <a:solidFill>
              <a:srgbClr val="FDB76E"/>
            </a:solidFill>
            <a:prstDash val="solid"/>
            <a:tailEnd type="triangle"/>
          </a:ln>
          <a:effectLst/>
        </p:spPr>
      </p:cxnSp>
      <p:grpSp>
        <p:nvGrpSpPr>
          <p:cNvPr id="27" name="Group 82">
            <a:extLst>
              <a:ext uri="{FF2B5EF4-FFF2-40B4-BE49-F238E27FC236}">
                <a16:creationId xmlns:a16="http://schemas.microsoft.com/office/drawing/2014/main" id="{1EAE5F58-E48A-D84B-2DDF-AB0D76BFF864}"/>
              </a:ext>
            </a:extLst>
          </p:cNvPr>
          <p:cNvGrpSpPr/>
          <p:nvPr/>
        </p:nvGrpSpPr>
        <p:grpSpPr>
          <a:xfrm>
            <a:off x="348691" y="4018980"/>
            <a:ext cx="2908014" cy="874841"/>
            <a:chOff x="625692" y="1902253"/>
            <a:chExt cx="2506133" cy="874841"/>
          </a:xfrm>
        </p:grpSpPr>
        <p:sp>
          <p:nvSpPr>
            <p:cNvPr id="28" name="Footer Text">
              <a:extLst>
                <a:ext uri="{FF2B5EF4-FFF2-40B4-BE49-F238E27FC236}">
                  <a16:creationId xmlns:a16="http://schemas.microsoft.com/office/drawing/2014/main" id="{928D6868-B9B9-0DE8-9164-ADA3ADC43E34}"/>
                </a:ext>
              </a:extLst>
            </p:cNvPr>
            <p:cNvSpPr txBox="1"/>
            <p:nvPr/>
          </p:nvSpPr>
          <p:spPr>
            <a:xfrm>
              <a:off x="625692" y="2099986"/>
              <a:ext cx="2506133" cy="677108"/>
            </a:xfrm>
            <a:prstGeom prst="rect">
              <a:avLst/>
            </a:prstGeom>
            <a:noFill/>
          </p:spPr>
          <p:txBody>
            <a:bodyPr wrap="square" lIns="0" tIns="0" rIns="0" bIns="0" rtlCol="0">
              <a:spAutoFit/>
            </a:bodyPr>
            <a:lstStyle/>
            <a:p>
              <a:pPr algn="just" defTabSz="1031626">
                <a:buClrTx/>
                <a:buFontTx/>
                <a:buNone/>
              </a:pPr>
              <a:r>
                <a:rPr lang="en-US" sz="1100" b="0" i="0" dirty="0">
                  <a:solidFill>
                    <a:srgbClr val="374151"/>
                  </a:solidFill>
                  <a:effectLst/>
                  <a:latin typeface="Söhne"/>
                </a:rPr>
                <a:t>How the solution meets requirements, detailing any complex logic required to manipulate data between systems. High-level depiction of message flows specific to the systems involved</a:t>
              </a:r>
              <a:endParaRPr lang="en-US" sz="1000" kern="1200" dirty="0">
                <a:solidFill>
                  <a:srgbClr val="262626">
                    <a:lumMod val="50000"/>
                    <a:lumOff val="50000"/>
                  </a:srgbClr>
                </a:solidFill>
                <a:latin typeface="Calibri" panose="020F0502020204030204"/>
                <a:ea typeface="+mn-ea"/>
              </a:endParaRPr>
            </a:p>
          </p:txBody>
        </p:sp>
        <p:sp>
          <p:nvSpPr>
            <p:cNvPr id="29" name="TextBox 28">
              <a:extLst>
                <a:ext uri="{FF2B5EF4-FFF2-40B4-BE49-F238E27FC236}">
                  <a16:creationId xmlns:a16="http://schemas.microsoft.com/office/drawing/2014/main" id="{89928F92-2D80-FA01-3487-25B13218E360}"/>
                </a:ext>
              </a:extLst>
            </p:cNvPr>
            <p:cNvSpPr txBox="1"/>
            <p:nvPr/>
          </p:nvSpPr>
          <p:spPr>
            <a:xfrm>
              <a:off x="1917815" y="1902253"/>
              <a:ext cx="1152147" cy="184666"/>
            </a:xfrm>
            <a:prstGeom prst="rect">
              <a:avLst/>
            </a:prstGeom>
            <a:noFill/>
          </p:spPr>
          <p:txBody>
            <a:bodyPr wrap="none" lIns="0" tIns="0" rIns="0" bIns="0" rtlCol="0" anchor="ctr">
              <a:spAutoFit/>
            </a:bodyPr>
            <a:lstStyle/>
            <a:p>
              <a:r>
                <a:rPr lang="en-US" sz="1200" b="1" dirty="0"/>
                <a:t>Functional Design</a:t>
              </a:r>
            </a:p>
          </p:txBody>
        </p:sp>
      </p:grpSp>
      <p:cxnSp>
        <p:nvCxnSpPr>
          <p:cNvPr id="30" name="Elbow Connector 85">
            <a:extLst>
              <a:ext uri="{FF2B5EF4-FFF2-40B4-BE49-F238E27FC236}">
                <a16:creationId xmlns:a16="http://schemas.microsoft.com/office/drawing/2014/main" id="{52F0AE86-38A3-E3B9-9346-C53A4EB28A7E}"/>
              </a:ext>
            </a:extLst>
          </p:cNvPr>
          <p:cNvCxnSpPr/>
          <p:nvPr/>
        </p:nvCxnSpPr>
        <p:spPr>
          <a:xfrm rot="10800000" flipH="1">
            <a:off x="3305193" y="3596096"/>
            <a:ext cx="288057" cy="1017492"/>
          </a:xfrm>
          <a:prstGeom prst="bentConnector2">
            <a:avLst/>
          </a:prstGeom>
          <a:noFill/>
          <a:ln w="19050" cap="flat" cmpd="sng" algn="ctr">
            <a:solidFill>
              <a:srgbClr val="47BE46"/>
            </a:solidFill>
            <a:prstDash val="solid"/>
            <a:tailEnd type="triangle"/>
          </a:ln>
          <a:effectLst/>
        </p:spPr>
      </p:cxnSp>
      <p:grpSp>
        <p:nvGrpSpPr>
          <p:cNvPr id="31" name="Group 86">
            <a:extLst>
              <a:ext uri="{FF2B5EF4-FFF2-40B4-BE49-F238E27FC236}">
                <a16:creationId xmlns:a16="http://schemas.microsoft.com/office/drawing/2014/main" id="{5F400EDF-051E-4540-043D-4921D0D23B79}"/>
              </a:ext>
            </a:extLst>
          </p:cNvPr>
          <p:cNvGrpSpPr/>
          <p:nvPr/>
        </p:nvGrpSpPr>
        <p:grpSpPr>
          <a:xfrm>
            <a:off x="4702470" y="4018980"/>
            <a:ext cx="2674269" cy="874841"/>
            <a:chOff x="625692" y="1902253"/>
            <a:chExt cx="2674269" cy="874841"/>
          </a:xfrm>
        </p:grpSpPr>
        <p:sp>
          <p:nvSpPr>
            <p:cNvPr id="32" name="Footer Text">
              <a:extLst>
                <a:ext uri="{FF2B5EF4-FFF2-40B4-BE49-F238E27FC236}">
                  <a16:creationId xmlns:a16="http://schemas.microsoft.com/office/drawing/2014/main" id="{26018B7A-8B72-606E-A605-6FA5EC5C9A96}"/>
                </a:ext>
              </a:extLst>
            </p:cNvPr>
            <p:cNvSpPr txBox="1"/>
            <p:nvPr/>
          </p:nvSpPr>
          <p:spPr>
            <a:xfrm>
              <a:off x="625692" y="2099986"/>
              <a:ext cx="2506133" cy="677108"/>
            </a:xfrm>
            <a:prstGeom prst="rect">
              <a:avLst/>
            </a:prstGeom>
            <a:noFill/>
          </p:spPr>
          <p:txBody>
            <a:bodyPr wrap="square" lIns="0" tIns="0" rIns="0" bIns="0" rtlCol="0">
              <a:spAutoFit/>
            </a:bodyPr>
            <a:lstStyle/>
            <a:p>
              <a:pPr algn="just" defTabSz="1031626">
                <a:buClrTx/>
                <a:buFontTx/>
                <a:buNone/>
              </a:pPr>
              <a:r>
                <a:rPr lang="en-US" sz="1100" dirty="0">
                  <a:solidFill>
                    <a:srgbClr val="374151"/>
                  </a:solidFill>
                  <a:latin typeface="Söhne"/>
                </a:rPr>
                <a:t>R</a:t>
              </a:r>
              <a:r>
                <a:rPr lang="en-US" sz="1100" b="0" i="0" dirty="0">
                  <a:solidFill>
                    <a:srgbClr val="374151"/>
                  </a:solidFill>
                  <a:effectLst/>
                  <a:latin typeface="Söhne"/>
                </a:rPr>
                <a:t>eferences to specific vendor interface specifications, which are critical for understanding how to construct and parse messages for each system involved.</a:t>
              </a:r>
              <a:endParaRPr lang="en-US" sz="1000" kern="1200" dirty="0">
                <a:solidFill>
                  <a:srgbClr val="262626">
                    <a:lumMod val="50000"/>
                    <a:lumOff val="50000"/>
                  </a:srgbClr>
                </a:solidFill>
                <a:latin typeface="Calibri" panose="020F0502020204030204"/>
                <a:ea typeface="+mn-ea"/>
              </a:endParaRPr>
            </a:p>
          </p:txBody>
        </p:sp>
        <p:sp>
          <p:nvSpPr>
            <p:cNvPr id="33" name="TextBox 32">
              <a:extLst>
                <a:ext uri="{FF2B5EF4-FFF2-40B4-BE49-F238E27FC236}">
                  <a16:creationId xmlns:a16="http://schemas.microsoft.com/office/drawing/2014/main" id="{2437FC74-2C52-BC63-CBE8-502F186027DF}"/>
                </a:ext>
              </a:extLst>
            </p:cNvPr>
            <p:cNvSpPr txBox="1"/>
            <p:nvPr/>
          </p:nvSpPr>
          <p:spPr>
            <a:xfrm>
              <a:off x="1573526" y="1902253"/>
              <a:ext cx="1726435" cy="184666"/>
            </a:xfrm>
            <a:prstGeom prst="rect">
              <a:avLst/>
            </a:prstGeom>
            <a:noFill/>
          </p:spPr>
          <p:txBody>
            <a:bodyPr wrap="none" lIns="0" tIns="0" rIns="0" bIns="0" rtlCol="0" anchor="ctr">
              <a:spAutoFit/>
            </a:bodyPr>
            <a:lstStyle/>
            <a:p>
              <a:r>
                <a:rPr lang="en-US" sz="1200" b="1" dirty="0"/>
                <a:t>Interface Specifications</a:t>
              </a:r>
            </a:p>
          </p:txBody>
        </p:sp>
      </p:grpSp>
      <p:cxnSp>
        <p:nvCxnSpPr>
          <p:cNvPr id="34" name="Elbow Connector 89">
            <a:extLst>
              <a:ext uri="{FF2B5EF4-FFF2-40B4-BE49-F238E27FC236}">
                <a16:creationId xmlns:a16="http://schemas.microsoft.com/office/drawing/2014/main" id="{71DCFFF3-32B1-386E-A418-BE9EA92A608D}"/>
              </a:ext>
            </a:extLst>
          </p:cNvPr>
          <p:cNvCxnSpPr/>
          <p:nvPr/>
        </p:nvCxnSpPr>
        <p:spPr>
          <a:xfrm rot="10800000" flipH="1">
            <a:off x="7287170" y="3596096"/>
            <a:ext cx="288057" cy="1017492"/>
          </a:xfrm>
          <a:prstGeom prst="bentConnector2">
            <a:avLst/>
          </a:prstGeom>
          <a:noFill/>
          <a:ln w="19050" cap="flat" cmpd="sng" algn="ctr">
            <a:solidFill>
              <a:srgbClr val="862033"/>
            </a:solidFill>
            <a:prstDash val="solid"/>
            <a:tailEnd type="triangle"/>
          </a:ln>
          <a:effectLst/>
        </p:spPr>
      </p:cxnSp>
      <p:sp>
        <p:nvSpPr>
          <p:cNvPr id="35" name="Footer Placeholder 34">
            <a:extLst>
              <a:ext uri="{FF2B5EF4-FFF2-40B4-BE49-F238E27FC236}">
                <a16:creationId xmlns:a16="http://schemas.microsoft.com/office/drawing/2014/main" id="{750A5AD5-DD8D-91A6-9FA3-48A3EB2C093D}"/>
              </a:ext>
            </a:extLst>
          </p:cNvPr>
          <p:cNvSpPr>
            <a:spLocks noGrp="1"/>
          </p:cNvSpPr>
          <p:nvPr>
            <p:ph type="ftr" sz="quarter" idx="11"/>
          </p:nvPr>
        </p:nvSpPr>
        <p:spPr/>
        <p:txBody>
          <a:bodyPr/>
          <a:lstStyle/>
          <a:p>
            <a:r>
              <a:rPr lang="en-US"/>
              <a:t>Neel Majumder, MHI, CPHIMS-CA</a:t>
            </a:r>
            <a:endParaRPr lang="en-US" dirty="0"/>
          </a:p>
        </p:txBody>
      </p:sp>
      <p:sp>
        <p:nvSpPr>
          <p:cNvPr id="36" name="Slide Number Placeholder 35">
            <a:extLst>
              <a:ext uri="{FF2B5EF4-FFF2-40B4-BE49-F238E27FC236}">
                <a16:creationId xmlns:a16="http://schemas.microsoft.com/office/drawing/2014/main" id="{B162013E-868E-FD2B-0655-27AAABC5D11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47</a:t>
            </a:fld>
            <a:endParaRPr lang="en-GB"/>
          </a:p>
        </p:txBody>
      </p:sp>
    </p:spTree>
    <p:custDataLst>
      <p:tags r:id="rId1"/>
    </p:custDataLst>
    <p:extLst>
      <p:ext uri="{BB962C8B-B14F-4D97-AF65-F5344CB8AC3E}">
        <p14:creationId xmlns:p14="http://schemas.microsoft.com/office/powerpoint/2010/main" val="1309275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9FEEDDA-F2F0-9908-BF88-7A71E58DFEE1}"/>
              </a:ext>
            </a:extLst>
          </p:cNvPr>
          <p:cNvGrpSpPr/>
          <p:nvPr/>
        </p:nvGrpSpPr>
        <p:grpSpPr>
          <a:xfrm>
            <a:off x="903685" y="2155512"/>
            <a:ext cx="1435253" cy="1453164"/>
            <a:chOff x="670272" y="1130084"/>
            <a:chExt cx="1435253" cy="1453164"/>
          </a:xfrm>
        </p:grpSpPr>
        <p:sp>
          <p:nvSpPr>
            <p:cNvPr id="4" name="Rounded Rectangle 43">
              <a:extLst>
                <a:ext uri="{FF2B5EF4-FFF2-40B4-BE49-F238E27FC236}">
                  <a16:creationId xmlns:a16="http://schemas.microsoft.com/office/drawing/2014/main" id="{3DD77C0C-B93E-1526-FAFB-5BFDE4897CAF}"/>
                </a:ext>
              </a:extLst>
            </p:cNvPr>
            <p:cNvSpPr/>
            <p:nvPr/>
          </p:nvSpPr>
          <p:spPr>
            <a:xfrm>
              <a:off x="670272" y="1176870"/>
              <a:ext cx="1406378" cy="1406378"/>
            </a:xfrm>
            <a:prstGeom prst="roundRect">
              <a:avLst>
                <a:gd name="adj" fmla="val 7085"/>
              </a:avLst>
            </a:prstGeom>
            <a:solidFill>
              <a:srgbClr val="205CB5">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Rounded Rectangle 2">
              <a:extLst>
                <a:ext uri="{FF2B5EF4-FFF2-40B4-BE49-F238E27FC236}">
                  <a16:creationId xmlns:a16="http://schemas.microsoft.com/office/drawing/2014/main" id="{B2F9A4ED-B433-FED2-002F-CF4E8C29BB00}"/>
                </a:ext>
              </a:extLst>
            </p:cNvPr>
            <p:cNvSpPr/>
            <p:nvPr/>
          </p:nvSpPr>
          <p:spPr>
            <a:xfrm>
              <a:off x="699147" y="1130084"/>
              <a:ext cx="1406378" cy="1406378"/>
            </a:xfrm>
            <a:prstGeom prst="roundRect">
              <a:avLst>
                <a:gd name="adj" fmla="val 7085"/>
              </a:avLst>
            </a:prstGeom>
            <a:solidFill>
              <a:srgbClr val="205CB5"/>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6" name="Text Placeholder 3">
            <a:extLst>
              <a:ext uri="{FF2B5EF4-FFF2-40B4-BE49-F238E27FC236}">
                <a16:creationId xmlns:a16="http://schemas.microsoft.com/office/drawing/2014/main" id="{A188147D-5CD0-784F-4869-47A423912179}"/>
              </a:ext>
            </a:extLst>
          </p:cNvPr>
          <p:cNvSpPr txBox="1">
            <a:spLocks/>
          </p:cNvSpPr>
          <p:nvPr/>
        </p:nvSpPr>
        <p:spPr>
          <a:xfrm>
            <a:off x="1138797" y="2304703"/>
            <a:ext cx="936155"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05</a:t>
            </a:r>
          </a:p>
        </p:txBody>
      </p:sp>
      <p:grpSp>
        <p:nvGrpSpPr>
          <p:cNvPr id="7" name="Group 48">
            <a:extLst>
              <a:ext uri="{FF2B5EF4-FFF2-40B4-BE49-F238E27FC236}">
                <a16:creationId xmlns:a16="http://schemas.microsoft.com/office/drawing/2014/main" id="{3F3D5487-BD43-155E-A993-EB9C149CF64C}"/>
              </a:ext>
            </a:extLst>
          </p:cNvPr>
          <p:cNvGrpSpPr/>
          <p:nvPr/>
        </p:nvGrpSpPr>
        <p:grpSpPr>
          <a:xfrm>
            <a:off x="2890061" y="2155512"/>
            <a:ext cx="1435253" cy="1453164"/>
            <a:chOff x="670272" y="1130084"/>
            <a:chExt cx="1435253" cy="1453164"/>
          </a:xfrm>
        </p:grpSpPr>
        <p:sp>
          <p:nvSpPr>
            <p:cNvPr id="8" name="Rounded Rectangle 49">
              <a:extLst>
                <a:ext uri="{FF2B5EF4-FFF2-40B4-BE49-F238E27FC236}">
                  <a16:creationId xmlns:a16="http://schemas.microsoft.com/office/drawing/2014/main" id="{88A9045B-EF4C-CE50-AF26-AE622A738346}"/>
                </a:ext>
              </a:extLst>
            </p:cNvPr>
            <p:cNvSpPr/>
            <p:nvPr/>
          </p:nvSpPr>
          <p:spPr>
            <a:xfrm>
              <a:off x="670272" y="1176870"/>
              <a:ext cx="1406378" cy="1406378"/>
            </a:xfrm>
            <a:prstGeom prst="roundRect">
              <a:avLst>
                <a:gd name="adj" fmla="val 7085"/>
              </a:avLst>
            </a:prstGeom>
            <a:solidFill>
              <a:srgbClr val="47BE46">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ounded Rectangle 50">
              <a:extLst>
                <a:ext uri="{FF2B5EF4-FFF2-40B4-BE49-F238E27FC236}">
                  <a16:creationId xmlns:a16="http://schemas.microsoft.com/office/drawing/2014/main" id="{9D17BD71-974C-DE7E-8B3A-B36DCB4C3244}"/>
                </a:ext>
              </a:extLst>
            </p:cNvPr>
            <p:cNvSpPr/>
            <p:nvPr/>
          </p:nvSpPr>
          <p:spPr>
            <a:xfrm>
              <a:off x="699147" y="1130084"/>
              <a:ext cx="1406378" cy="1406378"/>
            </a:xfrm>
            <a:prstGeom prst="roundRect">
              <a:avLst>
                <a:gd name="adj" fmla="val 7085"/>
              </a:avLst>
            </a:prstGeom>
            <a:solidFill>
              <a:srgbClr val="47BE46"/>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0" name="Text Placeholder 3">
            <a:extLst>
              <a:ext uri="{FF2B5EF4-FFF2-40B4-BE49-F238E27FC236}">
                <a16:creationId xmlns:a16="http://schemas.microsoft.com/office/drawing/2014/main" id="{BDFDFE15-1F2B-78B1-7624-6E5CFE02F394}"/>
              </a:ext>
            </a:extLst>
          </p:cNvPr>
          <p:cNvSpPr txBox="1">
            <a:spLocks/>
          </p:cNvSpPr>
          <p:nvPr/>
        </p:nvSpPr>
        <p:spPr>
          <a:xfrm>
            <a:off x="3125173" y="2304703"/>
            <a:ext cx="936155"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06</a:t>
            </a:r>
          </a:p>
        </p:txBody>
      </p:sp>
      <p:grpSp>
        <p:nvGrpSpPr>
          <p:cNvPr id="11" name="Group 52">
            <a:extLst>
              <a:ext uri="{FF2B5EF4-FFF2-40B4-BE49-F238E27FC236}">
                <a16:creationId xmlns:a16="http://schemas.microsoft.com/office/drawing/2014/main" id="{F3D8FA71-FF60-AE9F-2769-BB44EC1EA878}"/>
              </a:ext>
            </a:extLst>
          </p:cNvPr>
          <p:cNvGrpSpPr/>
          <p:nvPr/>
        </p:nvGrpSpPr>
        <p:grpSpPr>
          <a:xfrm>
            <a:off x="4876437" y="2155512"/>
            <a:ext cx="1435253" cy="1453164"/>
            <a:chOff x="670272" y="1130084"/>
            <a:chExt cx="1435253" cy="1453164"/>
          </a:xfrm>
        </p:grpSpPr>
        <p:sp>
          <p:nvSpPr>
            <p:cNvPr id="12" name="Rounded Rectangle 53">
              <a:extLst>
                <a:ext uri="{FF2B5EF4-FFF2-40B4-BE49-F238E27FC236}">
                  <a16:creationId xmlns:a16="http://schemas.microsoft.com/office/drawing/2014/main" id="{F0128E81-2A30-F010-BBD4-A02DF613E7C1}"/>
                </a:ext>
              </a:extLst>
            </p:cNvPr>
            <p:cNvSpPr/>
            <p:nvPr/>
          </p:nvSpPr>
          <p:spPr>
            <a:xfrm>
              <a:off x="670272" y="1176870"/>
              <a:ext cx="1406378" cy="1406378"/>
            </a:xfrm>
            <a:prstGeom prst="roundRect">
              <a:avLst>
                <a:gd name="adj" fmla="val 7085"/>
              </a:avLst>
            </a:prstGeom>
            <a:solidFill>
              <a:srgbClr val="FDB76E">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ounded Rectangle 54">
              <a:extLst>
                <a:ext uri="{FF2B5EF4-FFF2-40B4-BE49-F238E27FC236}">
                  <a16:creationId xmlns:a16="http://schemas.microsoft.com/office/drawing/2014/main" id="{596EB116-345E-C26E-8671-70E43B99B007}"/>
                </a:ext>
              </a:extLst>
            </p:cNvPr>
            <p:cNvSpPr/>
            <p:nvPr/>
          </p:nvSpPr>
          <p:spPr>
            <a:xfrm>
              <a:off x="699147" y="1130084"/>
              <a:ext cx="1406378" cy="1406378"/>
            </a:xfrm>
            <a:prstGeom prst="roundRect">
              <a:avLst>
                <a:gd name="adj" fmla="val 7085"/>
              </a:avLst>
            </a:prstGeom>
            <a:solidFill>
              <a:srgbClr val="FDB76E"/>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4" name="Text Placeholder 3">
            <a:extLst>
              <a:ext uri="{FF2B5EF4-FFF2-40B4-BE49-F238E27FC236}">
                <a16:creationId xmlns:a16="http://schemas.microsoft.com/office/drawing/2014/main" id="{2C3ADC43-DC41-66B1-A1AB-11AEA12D0B7F}"/>
              </a:ext>
            </a:extLst>
          </p:cNvPr>
          <p:cNvSpPr txBox="1">
            <a:spLocks/>
          </p:cNvSpPr>
          <p:nvPr/>
        </p:nvSpPr>
        <p:spPr>
          <a:xfrm>
            <a:off x="5111549" y="2304703"/>
            <a:ext cx="936155"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07</a:t>
            </a:r>
          </a:p>
        </p:txBody>
      </p:sp>
      <p:grpSp>
        <p:nvGrpSpPr>
          <p:cNvPr id="15" name="Group 70">
            <a:extLst>
              <a:ext uri="{FF2B5EF4-FFF2-40B4-BE49-F238E27FC236}">
                <a16:creationId xmlns:a16="http://schemas.microsoft.com/office/drawing/2014/main" id="{060DA5CE-3CB3-BC53-3751-25F0AD36CB88}"/>
              </a:ext>
            </a:extLst>
          </p:cNvPr>
          <p:cNvGrpSpPr/>
          <p:nvPr/>
        </p:nvGrpSpPr>
        <p:grpSpPr>
          <a:xfrm>
            <a:off x="6833938" y="2155512"/>
            <a:ext cx="1435253" cy="1453164"/>
            <a:chOff x="670272" y="1130084"/>
            <a:chExt cx="1435253" cy="1453164"/>
          </a:xfrm>
        </p:grpSpPr>
        <p:sp>
          <p:nvSpPr>
            <p:cNvPr id="16" name="Rounded Rectangle 71">
              <a:extLst>
                <a:ext uri="{FF2B5EF4-FFF2-40B4-BE49-F238E27FC236}">
                  <a16:creationId xmlns:a16="http://schemas.microsoft.com/office/drawing/2014/main" id="{A6566582-5265-E75E-8863-8F30E7E6B36E}"/>
                </a:ext>
              </a:extLst>
            </p:cNvPr>
            <p:cNvSpPr/>
            <p:nvPr/>
          </p:nvSpPr>
          <p:spPr>
            <a:xfrm>
              <a:off x="670272" y="1176870"/>
              <a:ext cx="1406378" cy="1406378"/>
            </a:xfrm>
            <a:prstGeom prst="roundRect">
              <a:avLst>
                <a:gd name="adj" fmla="val 7085"/>
              </a:avLst>
            </a:prstGeom>
            <a:solidFill>
              <a:srgbClr val="862033">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ounded Rectangle 72">
              <a:extLst>
                <a:ext uri="{FF2B5EF4-FFF2-40B4-BE49-F238E27FC236}">
                  <a16:creationId xmlns:a16="http://schemas.microsoft.com/office/drawing/2014/main" id="{B60C9008-EC4E-A6AA-8BB5-186010206F3D}"/>
                </a:ext>
              </a:extLst>
            </p:cNvPr>
            <p:cNvSpPr/>
            <p:nvPr/>
          </p:nvSpPr>
          <p:spPr>
            <a:xfrm>
              <a:off x="699147" y="1130084"/>
              <a:ext cx="1406378" cy="1406378"/>
            </a:xfrm>
            <a:prstGeom prst="roundRect">
              <a:avLst>
                <a:gd name="adj" fmla="val 7085"/>
              </a:avLst>
            </a:prstGeom>
            <a:solidFill>
              <a:srgbClr val="862033"/>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8" name="Text Placeholder 3">
            <a:extLst>
              <a:ext uri="{FF2B5EF4-FFF2-40B4-BE49-F238E27FC236}">
                <a16:creationId xmlns:a16="http://schemas.microsoft.com/office/drawing/2014/main" id="{6373D44C-2A76-E753-F041-106C25B36719}"/>
              </a:ext>
            </a:extLst>
          </p:cNvPr>
          <p:cNvSpPr txBox="1">
            <a:spLocks/>
          </p:cNvSpPr>
          <p:nvPr/>
        </p:nvSpPr>
        <p:spPr>
          <a:xfrm>
            <a:off x="7097925" y="2304703"/>
            <a:ext cx="936155"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08</a:t>
            </a:r>
          </a:p>
        </p:txBody>
      </p:sp>
      <p:grpSp>
        <p:nvGrpSpPr>
          <p:cNvPr id="19" name="Group 74">
            <a:extLst>
              <a:ext uri="{FF2B5EF4-FFF2-40B4-BE49-F238E27FC236}">
                <a16:creationId xmlns:a16="http://schemas.microsoft.com/office/drawing/2014/main" id="{0DCA9188-D552-0E15-13E7-DE2B950A26F5}"/>
              </a:ext>
            </a:extLst>
          </p:cNvPr>
          <p:cNvGrpSpPr/>
          <p:nvPr/>
        </p:nvGrpSpPr>
        <p:grpSpPr>
          <a:xfrm>
            <a:off x="1983038" y="1045688"/>
            <a:ext cx="3129062" cy="891456"/>
            <a:chOff x="625692" y="1885638"/>
            <a:chExt cx="3129062" cy="891456"/>
          </a:xfrm>
        </p:grpSpPr>
        <p:sp>
          <p:nvSpPr>
            <p:cNvPr id="20" name="Footer Text">
              <a:extLst>
                <a:ext uri="{FF2B5EF4-FFF2-40B4-BE49-F238E27FC236}">
                  <a16:creationId xmlns:a16="http://schemas.microsoft.com/office/drawing/2014/main" id="{BA8AF2AF-B1B9-72EB-2315-E5D32DD80CC3}"/>
                </a:ext>
              </a:extLst>
            </p:cNvPr>
            <p:cNvSpPr txBox="1"/>
            <p:nvPr/>
          </p:nvSpPr>
          <p:spPr>
            <a:xfrm>
              <a:off x="625692" y="2099986"/>
              <a:ext cx="2822878" cy="677108"/>
            </a:xfrm>
            <a:prstGeom prst="rect">
              <a:avLst/>
            </a:prstGeom>
            <a:noFill/>
          </p:spPr>
          <p:txBody>
            <a:bodyPr wrap="square" lIns="0" tIns="0" rIns="0" bIns="0" rtlCol="0">
              <a:spAutoFit/>
            </a:bodyPr>
            <a:lstStyle/>
            <a:p>
              <a:pPr algn="just" defTabSz="1031626">
                <a:buClrTx/>
                <a:buFontTx/>
                <a:buNone/>
              </a:pPr>
              <a:r>
                <a:rPr lang="en-US" sz="1100" b="0" i="0" dirty="0">
                  <a:solidFill>
                    <a:srgbClr val="374151"/>
                  </a:solidFill>
                  <a:effectLst/>
                  <a:latin typeface="Söhne"/>
                </a:rPr>
                <a:t>Details the format of HL7 messages, ensuring both systems are compatible or describing necessary transformations. Documents the protocols used for message transport</a:t>
              </a:r>
              <a:endParaRPr lang="en-US" sz="1000" kern="1200" dirty="0">
                <a:solidFill>
                  <a:srgbClr val="262626">
                    <a:lumMod val="50000"/>
                    <a:lumOff val="50000"/>
                  </a:srgbClr>
                </a:solidFill>
                <a:latin typeface="Calibri" panose="020F0502020204030204"/>
                <a:ea typeface="+mn-ea"/>
              </a:endParaRPr>
            </a:p>
          </p:txBody>
        </p:sp>
        <p:sp>
          <p:nvSpPr>
            <p:cNvPr id="21" name="TextBox 20">
              <a:extLst>
                <a:ext uri="{FF2B5EF4-FFF2-40B4-BE49-F238E27FC236}">
                  <a16:creationId xmlns:a16="http://schemas.microsoft.com/office/drawing/2014/main" id="{C8A87B4E-FF6B-30CF-AA06-1F0FE97D62DE}"/>
                </a:ext>
              </a:extLst>
            </p:cNvPr>
            <p:cNvSpPr txBox="1"/>
            <p:nvPr/>
          </p:nvSpPr>
          <p:spPr>
            <a:xfrm>
              <a:off x="625692" y="1885638"/>
              <a:ext cx="3129062" cy="184666"/>
            </a:xfrm>
            <a:prstGeom prst="rect">
              <a:avLst/>
            </a:prstGeom>
            <a:noFill/>
          </p:spPr>
          <p:txBody>
            <a:bodyPr wrap="none" lIns="0" tIns="0" rIns="0" bIns="0" rtlCol="0" anchor="ctr">
              <a:spAutoFit/>
            </a:bodyPr>
            <a:lstStyle/>
            <a:p>
              <a:r>
                <a:rPr lang="en-CA" sz="1200" b="1" dirty="0"/>
                <a:t>Message Formats and Transport Protocols</a:t>
              </a:r>
              <a:r>
                <a:rPr lang="en-CA" sz="1200" dirty="0"/>
                <a:t>​</a:t>
              </a:r>
            </a:p>
          </p:txBody>
        </p:sp>
      </p:grpSp>
      <p:cxnSp>
        <p:nvCxnSpPr>
          <p:cNvPr id="22" name="Elbow Connector 77">
            <a:extLst>
              <a:ext uri="{FF2B5EF4-FFF2-40B4-BE49-F238E27FC236}">
                <a16:creationId xmlns:a16="http://schemas.microsoft.com/office/drawing/2014/main" id="{DF2AFAAD-71AF-2DA5-34AB-2A548D1C55E8}"/>
              </a:ext>
            </a:extLst>
          </p:cNvPr>
          <p:cNvCxnSpPr/>
          <p:nvPr/>
        </p:nvCxnSpPr>
        <p:spPr>
          <a:xfrm rot="10800000" flipV="1">
            <a:off x="1580682" y="1138021"/>
            <a:ext cx="288057" cy="1017492"/>
          </a:xfrm>
          <a:prstGeom prst="bentConnector2">
            <a:avLst/>
          </a:prstGeom>
          <a:noFill/>
          <a:ln w="19050" cap="flat" cmpd="sng" algn="ctr">
            <a:solidFill>
              <a:srgbClr val="205CB5"/>
            </a:solidFill>
            <a:prstDash val="solid"/>
            <a:tailEnd type="triangle"/>
          </a:ln>
          <a:effectLst/>
        </p:spPr>
      </p:cxnSp>
      <p:grpSp>
        <p:nvGrpSpPr>
          <p:cNvPr id="23" name="Group 78">
            <a:extLst>
              <a:ext uri="{FF2B5EF4-FFF2-40B4-BE49-F238E27FC236}">
                <a16:creationId xmlns:a16="http://schemas.microsoft.com/office/drawing/2014/main" id="{40268613-B788-4E36-2C62-AB23110E16D4}"/>
              </a:ext>
            </a:extLst>
          </p:cNvPr>
          <p:cNvGrpSpPr/>
          <p:nvPr/>
        </p:nvGrpSpPr>
        <p:grpSpPr>
          <a:xfrm>
            <a:off x="5969874" y="1018965"/>
            <a:ext cx="3327834" cy="1060734"/>
            <a:chOff x="625692" y="1885638"/>
            <a:chExt cx="3327834" cy="1060734"/>
          </a:xfrm>
        </p:grpSpPr>
        <p:sp>
          <p:nvSpPr>
            <p:cNvPr id="24" name="Footer Text">
              <a:extLst>
                <a:ext uri="{FF2B5EF4-FFF2-40B4-BE49-F238E27FC236}">
                  <a16:creationId xmlns:a16="http://schemas.microsoft.com/office/drawing/2014/main" id="{A8E880B4-0476-7DAE-02A6-D071AB90B789}"/>
                </a:ext>
              </a:extLst>
            </p:cNvPr>
            <p:cNvSpPr txBox="1"/>
            <p:nvPr/>
          </p:nvSpPr>
          <p:spPr>
            <a:xfrm>
              <a:off x="625692" y="2099986"/>
              <a:ext cx="3060133" cy="846386"/>
            </a:xfrm>
            <a:prstGeom prst="rect">
              <a:avLst/>
            </a:prstGeom>
            <a:noFill/>
          </p:spPr>
          <p:txBody>
            <a:bodyPr wrap="square" lIns="0" tIns="0" rIns="0" bIns="0" rtlCol="0">
              <a:spAutoFit/>
            </a:bodyPr>
            <a:lstStyle/>
            <a:p>
              <a:pPr algn="just" defTabSz="1031626">
                <a:buClrTx/>
                <a:buFontTx/>
                <a:buNone/>
              </a:pPr>
              <a:r>
                <a:rPr lang="en-US" sz="1100" b="0" i="0" dirty="0">
                  <a:solidFill>
                    <a:srgbClr val="374151"/>
                  </a:solidFill>
                  <a:effectLst/>
                  <a:latin typeface="Söhne"/>
                </a:rPr>
                <a:t>This involves configuring the sending and receiving parameters, like IP addresses, port numbers, and communication protocols (e.g., MLLP). Align the EMR's data fields to the corresponding segments and fields of the HL7 message structure</a:t>
              </a:r>
              <a:endParaRPr lang="en-US" sz="1000" kern="1200" dirty="0">
                <a:solidFill>
                  <a:srgbClr val="262626">
                    <a:lumMod val="50000"/>
                    <a:lumOff val="50000"/>
                  </a:srgbClr>
                </a:solidFill>
                <a:latin typeface="Calibri" panose="020F0502020204030204"/>
                <a:ea typeface="+mn-ea"/>
              </a:endParaRPr>
            </a:p>
          </p:txBody>
        </p:sp>
        <p:sp>
          <p:nvSpPr>
            <p:cNvPr id="25" name="TextBox 24">
              <a:extLst>
                <a:ext uri="{FF2B5EF4-FFF2-40B4-BE49-F238E27FC236}">
                  <a16:creationId xmlns:a16="http://schemas.microsoft.com/office/drawing/2014/main" id="{9FDA1566-112B-CBD7-0879-985A5164645C}"/>
                </a:ext>
              </a:extLst>
            </p:cNvPr>
            <p:cNvSpPr txBox="1"/>
            <p:nvPr/>
          </p:nvSpPr>
          <p:spPr>
            <a:xfrm>
              <a:off x="625692" y="1885638"/>
              <a:ext cx="3327834" cy="184666"/>
            </a:xfrm>
            <a:prstGeom prst="rect">
              <a:avLst/>
            </a:prstGeom>
            <a:noFill/>
          </p:spPr>
          <p:txBody>
            <a:bodyPr wrap="none" lIns="0" tIns="0" rIns="0" bIns="0" rtlCol="0" anchor="ctr">
              <a:spAutoFit/>
            </a:bodyPr>
            <a:lstStyle/>
            <a:p>
              <a:r>
                <a:rPr lang="en-CA" sz="1200" b="1" dirty="0"/>
                <a:t>Configure the sending and receiving systems</a:t>
              </a:r>
            </a:p>
          </p:txBody>
        </p:sp>
      </p:grpSp>
      <p:cxnSp>
        <p:nvCxnSpPr>
          <p:cNvPr id="26" name="Elbow Connector 81">
            <a:extLst>
              <a:ext uri="{FF2B5EF4-FFF2-40B4-BE49-F238E27FC236}">
                <a16:creationId xmlns:a16="http://schemas.microsoft.com/office/drawing/2014/main" id="{93A735B4-96C0-DF4F-1DD6-7B62688A0215}"/>
              </a:ext>
            </a:extLst>
          </p:cNvPr>
          <p:cNvCxnSpPr/>
          <p:nvPr/>
        </p:nvCxnSpPr>
        <p:spPr>
          <a:xfrm rot="10800000" flipV="1">
            <a:off x="5557425" y="1138021"/>
            <a:ext cx="288057" cy="1017492"/>
          </a:xfrm>
          <a:prstGeom prst="bentConnector2">
            <a:avLst/>
          </a:prstGeom>
          <a:noFill/>
          <a:ln w="19050" cap="flat" cmpd="sng" algn="ctr">
            <a:solidFill>
              <a:srgbClr val="FDB76E"/>
            </a:solidFill>
            <a:prstDash val="solid"/>
            <a:tailEnd type="triangle"/>
          </a:ln>
          <a:effectLst/>
        </p:spPr>
      </p:cxnSp>
      <p:grpSp>
        <p:nvGrpSpPr>
          <p:cNvPr id="27" name="Group 82">
            <a:extLst>
              <a:ext uri="{FF2B5EF4-FFF2-40B4-BE49-F238E27FC236}">
                <a16:creationId xmlns:a16="http://schemas.microsoft.com/office/drawing/2014/main" id="{1EAE5F58-E48A-D84B-2DDF-AB0D76BFF864}"/>
              </a:ext>
            </a:extLst>
          </p:cNvPr>
          <p:cNvGrpSpPr/>
          <p:nvPr/>
        </p:nvGrpSpPr>
        <p:grpSpPr>
          <a:xfrm>
            <a:off x="180952" y="3937922"/>
            <a:ext cx="3087516" cy="1077838"/>
            <a:chOff x="625692" y="1868534"/>
            <a:chExt cx="2558248" cy="1077838"/>
          </a:xfrm>
        </p:grpSpPr>
        <p:sp>
          <p:nvSpPr>
            <p:cNvPr id="28" name="Footer Text">
              <a:extLst>
                <a:ext uri="{FF2B5EF4-FFF2-40B4-BE49-F238E27FC236}">
                  <a16:creationId xmlns:a16="http://schemas.microsoft.com/office/drawing/2014/main" id="{928D6868-B9B9-0DE8-9164-ADA3ADC43E34}"/>
                </a:ext>
              </a:extLst>
            </p:cNvPr>
            <p:cNvSpPr txBox="1"/>
            <p:nvPr/>
          </p:nvSpPr>
          <p:spPr>
            <a:xfrm>
              <a:off x="625692" y="2099986"/>
              <a:ext cx="2506133" cy="846386"/>
            </a:xfrm>
            <a:prstGeom prst="rect">
              <a:avLst/>
            </a:prstGeom>
            <a:noFill/>
          </p:spPr>
          <p:txBody>
            <a:bodyPr wrap="square" lIns="0" tIns="0" rIns="0" bIns="0" rtlCol="0">
              <a:spAutoFit/>
            </a:bodyPr>
            <a:lstStyle/>
            <a:p>
              <a:pPr algn="just" defTabSz="1031626">
                <a:buClrTx/>
                <a:buFontTx/>
                <a:buNone/>
              </a:pPr>
              <a:r>
                <a:rPr lang="en-US" sz="1100" b="0" i="0" dirty="0">
                  <a:solidFill>
                    <a:srgbClr val="374151"/>
                  </a:solidFill>
                  <a:effectLst/>
                  <a:latin typeface="Söhne"/>
                </a:rPr>
                <a:t>Procedures for dealing with message format errors or network communication issues. Details the security mechanisms for communications, including network and protocol security, and any message-level security required.</a:t>
              </a:r>
              <a:endParaRPr lang="en-US" sz="1000" kern="1200" dirty="0">
                <a:solidFill>
                  <a:srgbClr val="262626">
                    <a:lumMod val="50000"/>
                    <a:lumOff val="50000"/>
                  </a:srgbClr>
                </a:solidFill>
                <a:latin typeface="Calibri" panose="020F0502020204030204"/>
                <a:ea typeface="+mn-ea"/>
              </a:endParaRPr>
            </a:p>
          </p:txBody>
        </p:sp>
        <p:sp>
          <p:nvSpPr>
            <p:cNvPr id="29" name="TextBox 28">
              <a:extLst>
                <a:ext uri="{FF2B5EF4-FFF2-40B4-BE49-F238E27FC236}">
                  <a16:creationId xmlns:a16="http://schemas.microsoft.com/office/drawing/2014/main" id="{89928F92-2D80-FA01-3487-25B13218E360}"/>
                </a:ext>
              </a:extLst>
            </p:cNvPr>
            <p:cNvSpPr txBox="1"/>
            <p:nvPr/>
          </p:nvSpPr>
          <p:spPr>
            <a:xfrm>
              <a:off x="1489140" y="1868534"/>
              <a:ext cx="1694800" cy="184666"/>
            </a:xfrm>
            <a:prstGeom prst="rect">
              <a:avLst/>
            </a:prstGeom>
            <a:noFill/>
          </p:spPr>
          <p:txBody>
            <a:bodyPr wrap="none" lIns="0" tIns="0" rIns="0" bIns="0" rtlCol="0" anchor="ctr">
              <a:spAutoFit/>
            </a:bodyPr>
            <a:lstStyle/>
            <a:p>
              <a:pPr algn="r"/>
              <a:r>
                <a:rPr lang="en-CA" sz="1200" b="1" dirty="0"/>
                <a:t>Error Handling and Security​</a:t>
              </a:r>
            </a:p>
          </p:txBody>
        </p:sp>
      </p:grpSp>
      <p:cxnSp>
        <p:nvCxnSpPr>
          <p:cNvPr id="30" name="Elbow Connector 85">
            <a:extLst>
              <a:ext uri="{FF2B5EF4-FFF2-40B4-BE49-F238E27FC236}">
                <a16:creationId xmlns:a16="http://schemas.microsoft.com/office/drawing/2014/main" id="{52F0AE86-38A3-E3B9-9346-C53A4EB28A7E}"/>
              </a:ext>
            </a:extLst>
          </p:cNvPr>
          <p:cNvCxnSpPr/>
          <p:nvPr/>
        </p:nvCxnSpPr>
        <p:spPr>
          <a:xfrm rot="10800000" flipH="1">
            <a:off x="3305193" y="3596096"/>
            <a:ext cx="288057" cy="1017492"/>
          </a:xfrm>
          <a:prstGeom prst="bentConnector2">
            <a:avLst/>
          </a:prstGeom>
          <a:noFill/>
          <a:ln w="19050" cap="flat" cmpd="sng" algn="ctr">
            <a:solidFill>
              <a:srgbClr val="47BE46"/>
            </a:solidFill>
            <a:prstDash val="solid"/>
            <a:tailEnd type="triangle"/>
          </a:ln>
          <a:effectLst/>
        </p:spPr>
      </p:cxnSp>
      <p:grpSp>
        <p:nvGrpSpPr>
          <p:cNvPr id="31" name="Group 86">
            <a:extLst>
              <a:ext uri="{FF2B5EF4-FFF2-40B4-BE49-F238E27FC236}">
                <a16:creationId xmlns:a16="http://schemas.microsoft.com/office/drawing/2014/main" id="{5F400EDF-051E-4540-043D-4921D0D23B79}"/>
              </a:ext>
            </a:extLst>
          </p:cNvPr>
          <p:cNvGrpSpPr/>
          <p:nvPr/>
        </p:nvGrpSpPr>
        <p:grpSpPr>
          <a:xfrm>
            <a:off x="3976540" y="3937922"/>
            <a:ext cx="3682098" cy="918632"/>
            <a:chOff x="-61012" y="1858462"/>
            <a:chExt cx="3682098" cy="918632"/>
          </a:xfrm>
        </p:grpSpPr>
        <p:sp>
          <p:nvSpPr>
            <p:cNvPr id="32" name="Footer Text">
              <a:extLst>
                <a:ext uri="{FF2B5EF4-FFF2-40B4-BE49-F238E27FC236}">
                  <a16:creationId xmlns:a16="http://schemas.microsoft.com/office/drawing/2014/main" id="{26018B7A-8B72-606E-A605-6FA5EC5C9A96}"/>
                </a:ext>
              </a:extLst>
            </p:cNvPr>
            <p:cNvSpPr txBox="1"/>
            <p:nvPr/>
          </p:nvSpPr>
          <p:spPr>
            <a:xfrm>
              <a:off x="-29788" y="2099986"/>
              <a:ext cx="3161613" cy="677108"/>
            </a:xfrm>
            <a:prstGeom prst="rect">
              <a:avLst/>
            </a:prstGeom>
            <a:noFill/>
          </p:spPr>
          <p:txBody>
            <a:bodyPr wrap="square" lIns="0" tIns="0" rIns="0" bIns="0" rtlCol="0">
              <a:spAutoFit/>
            </a:bodyPr>
            <a:lstStyle/>
            <a:p>
              <a:pPr algn="just" defTabSz="1031626">
                <a:buClrTx/>
                <a:buFontTx/>
                <a:buNone/>
              </a:pPr>
              <a:r>
                <a:rPr lang="en-US" sz="1100" b="0" i="0" dirty="0">
                  <a:solidFill>
                    <a:srgbClr val="374151"/>
                  </a:solidFill>
                  <a:effectLst/>
                  <a:latin typeface="Söhne"/>
                </a:rPr>
                <a:t>Initiate a secure connection between the sending and receiving systems using the predefined communication protocol. Ensure that acknowledgments (ACK) are received to confirm successful message delivery.</a:t>
              </a:r>
              <a:endParaRPr lang="en-US" sz="1000" kern="1200" dirty="0">
                <a:solidFill>
                  <a:srgbClr val="262626">
                    <a:lumMod val="50000"/>
                    <a:lumOff val="50000"/>
                  </a:srgbClr>
                </a:solidFill>
                <a:latin typeface="Calibri" panose="020F0502020204030204"/>
                <a:ea typeface="+mn-ea"/>
              </a:endParaRPr>
            </a:p>
          </p:txBody>
        </p:sp>
        <p:sp>
          <p:nvSpPr>
            <p:cNvPr id="33" name="TextBox 32">
              <a:extLst>
                <a:ext uri="{FF2B5EF4-FFF2-40B4-BE49-F238E27FC236}">
                  <a16:creationId xmlns:a16="http://schemas.microsoft.com/office/drawing/2014/main" id="{2437FC74-2C52-BC63-CBE8-502F186027DF}"/>
                </a:ext>
              </a:extLst>
            </p:cNvPr>
            <p:cNvSpPr txBox="1"/>
            <p:nvPr/>
          </p:nvSpPr>
          <p:spPr>
            <a:xfrm>
              <a:off x="-61012" y="1858462"/>
              <a:ext cx="3682098" cy="184666"/>
            </a:xfrm>
            <a:prstGeom prst="rect">
              <a:avLst/>
            </a:prstGeom>
            <a:noFill/>
          </p:spPr>
          <p:txBody>
            <a:bodyPr wrap="none" lIns="0" tIns="0" rIns="0" bIns="0" rtlCol="0" anchor="ctr">
              <a:spAutoFit/>
            </a:bodyPr>
            <a:lstStyle/>
            <a:p>
              <a:r>
                <a:rPr lang="en-CA" sz="1200" b="1" dirty="0"/>
                <a:t>Send Message : Generate &amp; Validate HL7 Message</a:t>
              </a:r>
            </a:p>
          </p:txBody>
        </p:sp>
      </p:grpSp>
      <p:cxnSp>
        <p:nvCxnSpPr>
          <p:cNvPr id="34" name="Elbow Connector 89">
            <a:extLst>
              <a:ext uri="{FF2B5EF4-FFF2-40B4-BE49-F238E27FC236}">
                <a16:creationId xmlns:a16="http://schemas.microsoft.com/office/drawing/2014/main" id="{71DCFFF3-32B1-386E-A418-BE9EA92A608D}"/>
              </a:ext>
            </a:extLst>
          </p:cNvPr>
          <p:cNvCxnSpPr/>
          <p:nvPr/>
        </p:nvCxnSpPr>
        <p:spPr>
          <a:xfrm rot="10800000" flipH="1">
            <a:off x="7287170" y="3596096"/>
            <a:ext cx="288057" cy="1017492"/>
          </a:xfrm>
          <a:prstGeom prst="bentConnector2">
            <a:avLst/>
          </a:prstGeom>
          <a:noFill/>
          <a:ln w="19050" cap="flat" cmpd="sng" algn="ctr">
            <a:solidFill>
              <a:srgbClr val="862033"/>
            </a:solidFill>
            <a:prstDash val="solid"/>
            <a:tailEnd type="triangle"/>
          </a:ln>
          <a:effectLst/>
        </p:spPr>
      </p:cxnSp>
      <p:sp>
        <p:nvSpPr>
          <p:cNvPr id="35" name="Title 1">
            <a:extLst>
              <a:ext uri="{FF2B5EF4-FFF2-40B4-BE49-F238E27FC236}">
                <a16:creationId xmlns:a16="http://schemas.microsoft.com/office/drawing/2014/main" id="{93B916C2-202D-ECCE-B001-DC293A9E6CC4}"/>
              </a:ext>
            </a:extLst>
          </p:cNvPr>
          <p:cNvSpPr>
            <a:spLocks noGrp="1"/>
          </p:cNvSpPr>
          <p:nvPr>
            <p:ph type="title"/>
          </p:nvPr>
        </p:nvSpPr>
        <p:spPr>
          <a:xfrm>
            <a:off x="814839" y="320473"/>
            <a:ext cx="7290054" cy="416662"/>
          </a:xfrm>
        </p:spPr>
        <p:txBody>
          <a:bodyPr>
            <a:noAutofit/>
          </a:bodyPr>
          <a:lstStyle/>
          <a:p>
            <a:r>
              <a:rPr lang="en-US" sz="2400" dirty="0"/>
              <a:t>Hl7 Interface design &amp; deployment process</a:t>
            </a:r>
            <a:endParaRPr lang="en-CA" sz="2400" dirty="0"/>
          </a:p>
        </p:txBody>
      </p:sp>
      <p:sp>
        <p:nvSpPr>
          <p:cNvPr id="2" name="Footer Placeholder 1">
            <a:extLst>
              <a:ext uri="{FF2B5EF4-FFF2-40B4-BE49-F238E27FC236}">
                <a16:creationId xmlns:a16="http://schemas.microsoft.com/office/drawing/2014/main" id="{7D6BA83C-FF84-B39B-2D69-561B4D439E40}"/>
              </a:ext>
            </a:extLst>
          </p:cNvPr>
          <p:cNvSpPr>
            <a:spLocks noGrp="1"/>
          </p:cNvSpPr>
          <p:nvPr>
            <p:ph type="ftr" sz="quarter" idx="11"/>
          </p:nvPr>
        </p:nvSpPr>
        <p:spPr/>
        <p:txBody>
          <a:bodyPr/>
          <a:lstStyle/>
          <a:p>
            <a:r>
              <a:rPr lang="en-US"/>
              <a:t>Neel Majumder, MHI, CPHIMS-CA</a:t>
            </a:r>
            <a:endParaRPr lang="en-US" dirty="0"/>
          </a:p>
        </p:txBody>
      </p:sp>
      <p:sp>
        <p:nvSpPr>
          <p:cNvPr id="36" name="Slide Number Placeholder 35">
            <a:extLst>
              <a:ext uri="{FF2B5EF4-FFF2-40B4-BE49-F238E27FC236}">
                <a16:creationId xmlns:a16="http://schemas.microsoft.com/office/drawing/2014/main" id="{DDB73EA8-1FA8-81DE-C3C9-E7B5797414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48</a:t>
            </a:fld>
            <a:endParaRPr lang="en-GB"/>
          </a:p>
        </p:txBody>
      </p:sp>
    </p:spTree>
    <p:custDataLst>
      <p:tags r:id="rId1"/>
    </p:custDataLst>
    <p:extLst>
      <p:ext uri="{BB962C8B-B14F-4D97-AF65-F5344CB8AC3E}">
        <p14:creationId xmlns:p14="http://schemas.microsoft.com/office/powerpoint/2010/main" val="430067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52">
            <a:extLst>
              <a:ext uri="{FF2B5EF4-FFF2-40B4-BE49-F238E27FC236}">
                <a16:creationId xmlns:a16="http://schemas.microsoft.com/office/drawing/2014/main" id="{F3D8FA71-FF60-AE9F-2769-BB44EC1EA878}"/>
              </a:ext>
            </a:extLst>
          </p:cNvPr>
          <p:cNvGrpSpPr/>
          <p:nvPr/>
        </p:nvGrpSpPr>
        <p:grpSpPr>
          <a:xfrm>
            <a:off x="2983835" y="2190952"/>
            <a:ext cx="1435253" cy="1453164"/>
            <a:chOff x="670272" y="1130084"/>
            <a:chExt cx="1435253" cy="1453164"/>
          </a:xfrm>
        </p:grpSpPr>
        <p:sp>
          <p:nvSpPr>
            <p:cNvPr id="12" name="Rounded Rectangle 53">
              <a:extLst>
                <a:ext uri="{FF2B5EF4-FFF2-40B4-BE49-F238E27FC236}">
                  <a16:creationId xmlns:a16="http://schemas.microsoft.com/office/drawing/2014/main" id="{F0128E81-2A30-F010-BBD4-A02DF613E7C1}"/>
                </a:ext>
              </a:extLst>
            </p:cNvPr>
            <p:cNvSpPr/>
            <p:nvPr/>
          </p:nvSpPr>
          <p:spPr>
            <a:xfrm>
              <a:off x="670272" y="1176870"/>
              <a:ext cx="1406378" cy="1406378"/>
            </a:xfrm>
            <a:prstGeom prst="roundRect">
              <a:avLst>
                <a:gd name="adj" fmla="val 7085"/>
              </a:avLst>
            </a:prstGeom>
            <a:solidFill>
              <a:srgbClr val="FDB76E">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ounded Rectangle 54">
              <a:extLst>
                <a:ext uri="{FF2B5EF4-FFF2-40B4-BE49-F238E27FC236}">
                  <a16:creationId xmlns:a16="http://schemas.microsoft.com/office/drawing/2014/main" id="{596EB116-345E-C26E-8671-70E43B99B007}"/>
                </a:ext>
              </a:extLst>
            </p:cNvPr>
            <p:cNvSpPr/>
            <p:nvPr/>
          </p:nvSpPr>
          <p:spPr>
            <a:xfrm>
              <a:off x="699147" y="1130084"/>
              <a:ext cx="1406378" cy="1406378"/>
            </a:xfrm>
            <a:prstGeom prst="roundRect">
              <a:avLst>
                <a:gd name="adj" fmla="val 7085"/>
              </a:avLst>
            </a:prstGeom>
            <a:solidFill>
              <a:srgbClr val="FDB76E"/>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4" name="Text Placeholder 3">
            <a:extLst>
              <a:ext uri="{FF2B5EF4-FFF2-40B4-BE49-F238E27FC236}">
                <a16:creationId xmlns:a16="http://schemas.microsoft.com/office/drawing/2014/main" id="{2C3ADC43-DC41-66B1-A1AB-11AEA12D0B7F}"/>
              </a:ext>
            </a:extLst>
          </p:cNvPr>
          <p:cNvSpPr txBox="1">
            <a:spLocks/>
          </p:cNvSpPr>
          <p:nvPr/>
        </p:nvSpPr>
        <p:spPr>
          <a:xfrm>
            <a:off x="3218947" y="2340143"/>
            <a:ext cx="936155"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09</a:t>
            </a:r>
          </a:p>
        </p:txBody>
      </p:sp>
      <p:grpSp>
        <p:nvGrpSpPr>
          <p:cNvPr id="15" name="Group 70">
            <a:extLst>
              <a:ext uri="{FF2B5EF4-FFF2-40B4-BE49-F238E27FC236}">
                <a16:creationId xmlns:a16="http://schemas.microsoft.com/office/drawing/2014/main" id="{060DA5CE-3CB3-BC53-3751-25F0AD36CB88}"/>
              </a:ext>
            </a:extLst>
          </p:cNvPr>
          <p:cNvGrpSpPr/>
          <p:nvPr/>
        </p:nvGrpSpPr>
        <p:grpSpPr>
          <a:xfrm>
            <a:off x="4941336" y="2190952"/>
            <a:ext cx="1435253" cy="1453164"/>
            <a:chOff x="670272" y="1130084"/>
            <a:chExt cx="1435253" cy="1453164"/>
          </a:xfrm>
        </p:grpSpPr>
        <p:sp>
          <p:nvSpPr>
            <p:cNvPr id="16" name="Rounded Rectangle 71">
              <a:extLst>
                <a:ext uri="{FF2B5EF4-FFF2-40B4-BE49-F238E27FC236}">
                  <a16:creationId xmlns:a16="http://schemas.microsoft.com/office/drawing/2014/main" id="{A6566582-5265-E75E-8863-8F30E7E6B36E}"/>
                </a:ext>
              </a:extLst>
            </p:cNvPr>
            <p:cNvSpPr/>
            <p:nvPr/>
          </p:nvSpPr>
          <p:spPr>
            <a:xfrm>
              <a:off x="670272" y="1176870"/>
              <a:ext cx="1406378" cy="1406378"/>
            </a:xfrm>
            <a:prstGeom prst="roundRect">
              <a:avLst>
                <a:gd name="adj" fmla="val 7085"/>
              </a:avLst>
            </a:prstGeom>
            <a:solidFill>
              <a:srgbClr val="862033">
                <a:lumMod val="75000"/>
              </a:srgbClr>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ounded Rectangle 72">
              <a:extLst>
                <a:ext uri="{FF2B5EF4-FFF2-40B4-BE49-F238E27FC236}">
                  <a16:creationId xmlns:a16="http://schemas.microsoft.com/office/drawing/2014/main" id="{B60C9008-EC4E-A6AA-8BB5-186010206F3D}"/>
                </a:ext>
              </a:extLst>
            </p:cNvPr>
            <p:cNvSpPr/>
            <p:nvPr/>
          </p:nvSpPr>
          <p:spPr>
            <a:xfrm>
              <a:off x="699147" y="1130084"/>
              <a:ext cx="1406378" cy="1406378"/>
            </a:xfrm>
            <a:prstGeom prst="roundRect">
              <a:avLst>
                <a:gd name="adj" fmla="val 7085"/>
              </a:avLst>
            </a:prstGeom>
            <a:solidFill>
              <a:srgbClr val="862033"/>
            </a:solidFill>
            <a:ln w="25400" cap="flat" cmpd="sng" algn="ctr">
              <a:noFill/>
              <a:prstDash val="solid"/>
            </a:ln>
            <a:effectLst/>
          </p:spPr>
          <p:txBody>
            <a:bodyPr rtlCol="0" anchor="ctr"/>
            <a:lstStyle/>
            <a:p>
              <a:pPr marL="0" marR="0" lvl="0" indent="0" algn="ctr" defTabSz="1031626"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18" name="Text Placeholder 3">
            <a:extLst>
              <a:ext uri="{FF2B5EF4-FFF2-40B4-BE49-F238E27FC236}">
                <a16:creationId xmlns:a16="http://schemas.microsoft.com/office/drawing/2014/main" id="{6373D44C-2A76-E753-F041-106C25B36719}"/>
              </a:ext>
            </a:extLst>
          </p:cNvPr>
          <p:cNvSpPr txBox="1">
            <a:spLocks/>
          </p:cNvSpPr>
          <p:nvPr/>
        </p:nvSpPr>
        <p:spPr>
          <a:xfrm>
            <a:off x="5205323" y="2340143"/>
            <a:ext cx="936155" cy="110799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spcBef>
                <a:spcPct val="20000"/>
              </a:spcBef>
              <a:buClrTx/>
              <a:buFont typeface="Arial" pitchFamily="34" charset="0"/>
              <a:buNone/>
              <a:defRPr/>
            </a:pPr>
            <a:r>
              <a:rPr lang="en-US" sz="7200" kern="1200" dirty="0">
                <a:solidFill>
                  <a:srgbClr val="FFFFFF"/>
                </a:solidFill>
                <a:latin typeface="Calibri" panose="020F0502020204030204"/>
                <a:ea typeface="+mn-ea"/>
              </a:rPr>
              <a:t>10</a:t>
            </a:r>
          </a:p>
        </p:txBody>
      </p:sp>
      <p:grpSp>
        <p:nvGrpSpPr>
          <p:cNvPr id="23" name="Group 78">
            <a:extLst>
              <a:ext uri="{FF2B5EF4-FFF2-40B4-BE49-F238E27FC236}">
                <a16:creationId xmlns:a16="http://schemas.microsoft.com/office/drawing/2014/main" id="{40268613-B788-4E36-2C62-AB23110E16D4}"/>
              </a:ext>
            </a:extLst>
          </p:cNvPr>
          <p:cNvGrpSpPr/>
          <p:nvPr/>
        </p:nvGrpSpPr>
        <p:grpSpPr>
          <a:xfrm>
            <a:off x="4067179" y="1081128"/>
            <a:ext cx="4501232" cy="676013"/>
            <a:chOff x="625692" y="1885638"/>
            <a:chExt cx="4501232" cy="676013"/>
          </a:xfrm>
        </p:grpSpPr>
        <p:sp>
          <p:nvSpPr>
            <p:cNvPr id="24" name="Footer Text">
              <a:extLst>
                <a:ext uri="{FF2B5EF4-FFF2-40B4-BE49-F238E27FC236}">
                  <a16:creationId xmlns:a16="http://schemas.microsoft.com/office/drawing/2014/main" id="{A8E880B4-0476-7DAE-02A6-D071AB90B789}"/>
                </a:ext>
              </a:extLst>
            </p:cNvPr>
            <p:cNvSpPr txBox="1"/>
            <p:nvPr/>
          </p:nvSpPr>
          <p:spPr>
            <a:xfrm>
              <a:off x="625692" y="2099986"/>
              <a:ext cx="3524468" cy="461665"/>
            </a:xfrm>
            <a:prstGeom prst="rect">
              <a:avLst/>
            </a:prstGeom>
            <a:noFill/>
          </p:spPr>
          <p:txBody>
            <a:bodyPr wrap="square" lIns="0" tIns="0" rIns="0" bIns="0" rtlCol="0">
              <a:spAutoFit/>
            </a:bodyPr>
            <a:lstStyle/>
            <a:p>
              <a:pPr defTabSz="1031626">
                <a:buClrTx/>
                <a:buFontTx/>
                <a:buNone/>
              </a:pPr>
              <a:r>
                <a:rPr lang="en-US" sz="1000" kern="1200" dirty="0">
                  <a:solidFill>
                    <a:srgbClr val="262626">
                      <a:lumMod val="50000"/>
                      <a:lumOff val="50000"/>
                    </a:srgbClr>
                  </a:solidFill>
                  <a:latin typeface="Calibri" panose="020F0502020204030204"/>
                  <a:ea typeface="+mn-ea"/>
                </a:rPr>
                <a:t>Validate that the Receiving system receives the message as expected sends back appropriate HL7 acknowledgments and updates patient accounts accordingly.</a:t>
              </a:r>
            </a:p>
          </p:txBody>
        </p:sp>
        <p:sp>
          <p:nvSpPr>
            <p:cNvPr id="25" name="TextBox 24">
              <a:extLst>
                <a:ext uri="{FF2B5EF4-FFF2-40B4-BE49-F238E27FC236}">
                  <a16:creationId xmlns:a16="http://schemas.microsoft.com/office/drawing/2014/main" id="{9FDA1566-112B-CBD7-0879-985A5164645C}"/>
                </a:ext>
              </a:extLst>
            </p:cNvPr>
            <p:cNvSpPr txBox="1"/>
            <p:nvPr/>
          </p:nvSpPr>
          <p:spPr>
            <a:xfrm>
              <a:off x="625692" y="1885638"/>
              <a:ext cx="4501232" cy="184666"/>
            </a:xfrm>
            <a:prstGeom prst="rect">
              <a:avLst/>
            </a:prstGeom>
            <a:noFill/>
          </p:spPr>
          <p:txBody>
            <a:bodyPr wrap="none" lIns="0" tIns="0" rIns="0" bIns="0" rtlCol="0" anchor="ctr">
              <a:spAutoFit/>
            </a:bodyPr>
            <a:lstStyle/>
            <a:p>
              <a:r>
                <a:rPr lang="en-CA" sz="1200" dirty="0"/>
                <a:t>Receive Message : Confirm Acknowledge Receipt and Processing</a:t>
              </a:r>
            </a:p>
          </p:txBody>
        </p:sp>
      </p:grpSp>
      <p:cxnSp>
        <p:nvCxnSpPr>
          <p:cNvPr id="26" name="Elbow Connector 81">
            <a:extLst>
              <a:ext uri="{FF2B5EF4-FFF2-40B4-BE49-F238E27FC236}">
                <a16:creationId xmlns:a16="http://schemas.microsoft.com/office/drawing/2014/main" id="{93A735B4-96C0-DF4F-1DD6-7B62688A0215}"/>
              </a:ext>
            </a:extLst>
          </p:cNvPr>
          <p:cNvCxnSpPr/>
          <p:nvPr/>
        </p:nvCxnSpPr>
        <p:spPr>
          <a:xfrm rot="10800000" flipV="1">
            <a:off x="3664823" y="1173461"/>
            <a:ext cx="288057" cy="1017492"/>
          </a:xfrm>
          <a:prstGeom prst="bentConnector2">
            <a:avLst/>
          </a:prstGeom>
          <a:noFill/>
          <a:ln w="19050" cap="flat" cmpd="sng" algn="ctr">
            <a:solidFill>
              <a:srgbClr val="FDB76E"/>
            </a:solidFill>
            <a:prstDash val="solid"/>
            <a:tailEnd type="triangle"/>
          </a:ln>
          <a:effectLst/>
        </p:spPr>
      </p:cxnSp>
      <p:grpSp>
        <p:nvGrpSpPr>
          <p:cNvPr id="31" name="Group 86">
            <a:extLst>
              <a:ext uri="{FF2B5EF4-FFF2-40B4-BE49-F238E27FC236}">
                <a16:creationId xmlns:a16="http://schemas.microsoft.com/office/drawing/2014/main" id="{5F400EDF-051E-4540-043D-4921D0D23B79}"/>
              </a:ext>
            </a:extLst>
          </p:cNvPr>
          <p:cNvGrpSpPr/>
          <p:nvPr/>
        </p:nvGrpSpPr>
        <p:grpSpPr>
          <a:xfrm>
            <a:off x="2031727" y="4124713"/>
            <a:ext cx="3362839" cy="712049"/>
            <a:chOff x="632967" y="1898217"/>
            <a:chExt cx="2545683" cy="712049"/>
          </a:xfrm>
        </p:grpSpPr>
        <p:sp>
          <p:nvSpPr>
            <p:cNvPr id="32" name="Footer Text">
              <a:extLst>
                <a:ext uri="{FF2B5EF4-FFF2-40B4-BE49-F238E27FC236}">
                  <a16:creationId xmlns:a16="http://schemas.microsoft.com/office/drawing/2014/main" id="{26018B7A-8B72-606E-A605-6FA5EC5C9A96}"/>
                </a:ext>
              </a:extLst>
            </p:cNvPr>
            <p:cNvSpPr txBox="1"/>
            <p:nvPr/>
          </p:nvSpPr>
          <p:spPr>
            <a:xfrm>
              <a:off x="632967" y="2102435"/>
              <a:ext cx="2506133" cy="507831"/>
            </a:xfrm>
            <a:prstGeom prst="rect">
              <a:avLst/>
            </a:prstGeom>
            <a:noFill/>
          </p:spPr>
          <p:txBody>
            <a:bodyPr wrap="square" lIns="0" tIns="0" rIns="0" bIns="0" rtlCol="0">
              <a:spAutoFit/>
            </a:bodyPr>
            <a:lstStyle/>
            <a:p>
              <a:pPr algn="just"/>
              <a:r>
                <a:rPr lang="en-US" sz="1100" dirty="0">
                  <a:solidFill>
                    <a:srgbClr val="374151"/>
                  </a:solidFill>
                  <a:latin typeface="Söhne"/>
                </a:rPr>
                <a:t>D</a:t>
              </a:r>
              <a:r>
                <a:rPr lang="en-US" sz="1100" b="0" i="0" dirty="0">
                  <a:solidFill>
                    <a:srgbClr val="374151"/>
                  </a:solidFill>
                  <a:effectLst/>
                  <a:latin typeface="Söhne"/>
                </a:rPr>
                <a:t>eploy the interface in the production environment</a:t>
              </a:r>
              <a:r>
                <a:rPr lang="en-US" sz="1100" dirty="0">
                  <a:solidFill>
                    <a:srgbClr val="374151"/>
                  </a:solidFill>
                  <a:latin typeface="Söhne"/>
                </a:rPr>
                <a:t> and </a:t>
              </a:r>
              <a:r>
                <a:rPr lang="en-US" sz="1100" b="0" i="0" dirty="0">
                  <a:solidFill>
                    <a:srgbClr val="374151"/>
                  </a:solidFill>
                  <a:effectLst/>
                  <a:latin typeface="Söhne"/>
                </a:rPr>
                <a:t>monitor the interface closely for the first few weeks to ensure it operates smoothly and troubleshoots any issues</a:t>
              </a:r>
            </a:p>
          </p:txBody>
        </p:sp>
        <p:sp>
          <p:nvSpPr>
            <p:cNvPr id="33" name="TextBox 32">
              <a:extLst>
                <a:ext uri="{FF2B5EF4-FFF2-40B4-BE49-F238E27FC236}">
                  <a16:creationId xmlns:a16="http://schemas.microsoft.com/office/drawing/2014/main" id="{2437FC74-2C52-BC63-CBE8-502F186027DF}"/>
                </a:ext>
              </a:extLst>
            </p:cNvPr>
            <p:cNvSpPr txBox="1"/>
            <p:nvPr/>
          </p:nvSpPr>
          <p:spPr>
            <a:xfrm>
              <a:off x="1590206" y="1898217"/>
              <a:ext cx="1588444" cy="184666"/>
            </a:xfrm>
            <a:prstGeom prst="rect">
              <a:avLst/>
            </a:prstGeom>
            <a:noFill/>
          </p:spPr>
          <p:txBody>
            <a:bodyPr wrap="none" lIns="0" tIns="0" rIns="0" bIns="0" rtlCol="0" anchor="ctr">
              <a:spAutoFit/>
            </a:bodyPr>
            <a:lstStyle/>
            <a:p>
              <a:pPr algn="r"/>
              <a:r>
                <a:rPr lang="en-CA" sz="1200" dirty="0"/>
                <a:t>Deploy Interface in Production </a:t>
              </a:r>
            </a:p>
          </p:txBody>
        </p:sp>
      </p:grpSp>
      <p:cxnSp>
        <p:nvCxnSpPr>
          <p:cNvPr id="34" name="Elbow Connector 89">
            <a:extLst>
              <a:ext uri="{FF2B5EF4-FFF2-40B4-BE49-F238E27FC236}">
                <a16:creationId xmlns:a16="http://schemas.microsoft.com/office/drawing/2014/main" id="{71DCFFF3-32B1-386E-A418-BE9EA92A608D}"/>
              </a:ext>
            </a:extLst>
          </p:cNvPr>
          <p:cNvCxnSpPr/>
          <p:nvPr/>
        </p:nvCxnSpPr>
        <p:spPr>
          <a:xfrm rot="10800000" flipH="1">
            <a:off x="5394568" y="3631536"/>
            <a:ext cx="288057" cy="1017492"/>
          </a:xfrm>
          <a:prstGeom prst="bentConnector2">
            <a:avLst/>
          </a:prstGeom>
          <a:noFill/>
          <a:ln w="19050" cap="flat" cmpd="sng" algn="ctr">
            <a:solidFill>
              <a:srgbClr val="862033"/>
            </a:solidFill>
            <a:prstDash val="solid"/>
            <a:tailEnd type="triangle"/>
          </a:ln>
          <a:effectLst/>
        </p:spPr>
      </p:cxnSp>
      <p:sp>
        <p:nvSpPr>
          <p:cNvPr id="35" name="Title 1">
            <a:extLst>
              <a:ext uri="{FF2B5EF4-FFF2-40B4-BE49-F238E27FC236}">
                <a16:creationId xmlns:a16="http://schemas.microsoft.com/office/drawing/2014/main" id="{AAC76C85-1086-4377-53A9-1B61418F21AE}"/>
              </a:ext>
            </a:extLst>
          </p:cNvPr>
          <p:cNvSpPr>
            <a:spLocks noGrp="1"/>
          </p:cNvSpPr>
          <p:nvPr>
            <p:ph type="title"/>
          </p:nvPr>
        </p:nvSpPr>
        <p:spPr>
          <a:xfrm>
            <a:off x="745185" y="292781"/>
            <a:ext cx="7290054" cy="416662"/>
          </a:xfrm>
        </p:spPr>
        <p:txBody>
          <a:bodyPr>
            <a:normAutofit/>
          </a:bodyPr>
          <a:lstStyle/>
          <a:p>
            <a:r>
              <a:rPr lang="en-US" sz="2400" dirty="0"/>
              <a:t>Hl7 Interface design &amp; deployment process</a:t>
            </a:r>
            <a:endParaRPr lang="en-CA" sz="2400" dirty="0"/>
          </a:p>
        </p:txBody>
      </p:sp>
      <p:sp>
        <p:nvSpPr>
          <p:cNvPr id="2" name="Footer Placeholder 1">
            <a:extLst>
              <a:ext uri="{FF2B5EF4-FFF2-40B4-BE49-F238E27FC236}">
                <a16:creationId xmlns:a16="http://schemas.microsoft.com/office/drawing/2014/main" id="{F9900C30-65CB-5ED4-5BDB-CFA0B91AB589}"/>
              </a:ext>
            </a:extLst>
          </p:cNvPr>
          <p:cNvSpPr>
            <a:spLocks noGrp="1"/>
          </p:cNvSpPr>
          <p:nvPr>
            <p:ph type="ftr" sz="quarter" idx="11"/>
          </p:nvPr>
        </p:nvSpPr>
        <p:spPr/>
        <p:txBody>
          <a:bodyPr/>
          <a:lstStyle/>
          <a:p>
            <a:r>
              <a:rPr lang="en-US"/>
              <a:t>Neel Majumder, MHI, CPHIMS-CA</a:t>
            </a:r>
            <a:endParaRPr lang="en-US" dirty="0"/>
          </a:p>
        </p:txBody>
      </p:sp>
      <p:sp>
        <p:nvSpPr>
          <p:cNvPr id="3" name="Slide Number Placeholder 2">
            <a:extLst>
              <a:ext uri="{FF2B5EF4-FFF2-40B4-BE49-F238E27FC236}">
                <a16:creationId xmlns:a16="http://schemas.microsoft.com/office/drawing/2014/main" id="{ADB5D2A8-0986-7128-7C59-32906C06459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49</a:t>
            </a:fld>
            <a:endParaRPr lang="en-GB"/>
          </a:p>
        </p:txBody>
      </p:sp>
    </p:spTree>
    <p:custDataLst>
      <p:tags r:id="rId1"/>
    </p:custDataLst>
    <p:extLst>
      <p:ext uri="{BB962C8B-B14F-4D97-AF65-F5344CB8AC3E}">
        <p14:creationId xmlns:p14="http://schemas.microsoft.com/office/powerpoint/2010/main" val="1711139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51"/>
        <p:cNvGrpSpPr/>
        <p:nvPr/>
      </p:nvGrpSpPr>
      <p:grpSpPr>
        <a:xfrm>
          <a:off x="0" y="0"/>
          <a:ext cx="0" cy="0"/>
          <a:chOff x="0" y="0"/>
          <a:chExt cx="0" cy="0"/>
        </a:xfrm>
      </p:grpSpPr>
      <p:sp>
        <p:nvSpPr>
          <p:cNvPr id="552" name="Google Shape;552;p89"/>
          <p:cNvSpPr txBox="1">
            <a:spLocks noGrp="1"/>
          </p:cNvSpPr>
          <p:nvPr>
            <p:ph type="title"/>
          </p:nvPr>
        </p:nvSpPr>
        <p:spPr>
          <a:xfrm>
            <a:off x="598968" y="674884"/>
            <a:ext cx="82296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520" dirty="0"/>
              <a:t>Common Scenarios for healthcare Data Exchange</a:t>
            </a:r>
            <a:endParaRPr sz="2520" dirty="0"/>
          </a:p>
        </p:txBody>
      </p:sp>
      <p:sp>
        <p:nvSpPr>
          <p:cNvPr id="555" name="Google Shape;555;p89" descr="1"/>
          <p:cNvSpPr txBox="1">
            <a:spLocks noGrp="1"/>
          </p:cNvSpPr>
          <p:nvPr>
            <p:ph type="body" idx="1"/>
          </p:nvPr>
        </p:nvSpPr>
        <p:spPr>
          <a:prstGeom prst="rect">
            <a:avLst/>
          </a:prstGeom>
          <a:solidFill>
            <a:schemeClr val="lt1"/>
          </a:solidFill>
          <a:ln>
            <a:noFill/>
          </a:ln>
        </p:spPr>
        <p:txBody>
          <a:bodyPr spcFirstLastPara="1" wrap="square" lIns="137150" tIns="182875" rIns="137150" bIns="91425" anchor="t" anchorCtr="0">
            <a:noAutofit/>
          </a:bodyPr>
          <a:lstStyle/>
          <a:p>
            <a:pPr marL="0" lvl="0" indent="0" algn="just" rtl="0">
              <a:lnSpc>
                <a:spcPct val="105000"/>
              </a:lnSpc>
              <a:spcBef>
                <a:spcPts val="0"/>
              </a:spcBef>
              <a:spcAft>
                <a:spcPts val="1000"/>
              </a:spcAft>
              <a:buSzPts val="1018"/>
              <a:buNone/>
            </a:pPr>
            <a:r>
              <a:rPr lang="en-GB" dirty="0"/>
              <a:t>Scenario 1: </a:t>
            </a:r>
          </a:p>
          <a:p>
            <a:pPr marL="0" lvl="0" indent="0" algn="just" rtl="0">
              <a:lnSpc>
                <a:spcPct val="105000"/>
              </a:lnSpc>
              <a:spcBef>
                <a:spcPts val="0"/>
              </a:spcBef>
              <a:spcAft>
                <a:spcPts val="1000"/>
              </a:spcAft>
              <a:buSzPts val="1018"/>
              <a:buNone/>
            </a:pPr>
            <a:endParaRPr lang="en-GB" dirty="0"/>
          </a:p>
          <a:p>
            <a:pPr marL="0" lvl="0" indent="0" algn="just" rtl="0">
              <a:lnSpc>
                <a:spcPct val="105000"/>
              </a:lnSpc>
              <a:spcBef>
                <a:spcPts val="0"/>
              </a:spcBef>
              <a:spcAft>
                <a:spcPts val="1000"/>
              </a:spcAft>
              <a:buSzPts val="1018"/>
              <a:buNone/>
            </a:pPr>
            <a:r>
              <a:rPr lang="en-GB" dirty="0"/>
              <a:t>Patient Transfers - Sharing essential medical information when a patient moves between healthcare facilities.</a:t>
            </a:r>
            <a:endParaRPr sz="1400" dirty="0"/>
          </a:p>
        </p:txBody>
      </p:sp>
      <p:sp>
        <p:nvSpPr>
          <p:cNvPr id="554" name="Google Shape;554;p89" descr="2"/>
          <p:cNvSpPr txBox="1">
            <a:spLocks noGrp="1"/>
          </p:cNvSpPr>
          <p:nvPr>
            <p:ph type="body" idx="2"/>
          </p:nvPr>
        </p:nvSpPr>
        <p:spPr>
          <a:prstGeom prst="rect">
            <a:avLst/>
          </a:prstGeom>
          <a:solidFill>
            <a:schemeClr val="lt1"/>
          </a:solidFill>
        </p:spPr>
        <p:txBody>
          <a:bodyPr spcFirstLastPara="1" wrap="square" lIns="137150" tIns="182875" rIns="137150" bIns="91425" anchor="t" anchorCtr="0">
            <a:noAutofit/>
          </a:bodyPr>
          <a:lstStyle/>
          <a:p>
            <a:pPr marL="0" lvl="0" indent="0" algn="just" rtl="0">
              <a:lnSpc>
                <a:spcPct val="105000"/>
              </a:lnSpc>
              <a:spcBef>
                <a:spcPts val="0"/>
              </a:spcBef>
              <a:spcAft>
                <a:spcPts val="1000"/>
              </a:spcAft>
              <a:buNone/>
            </a:pPr>
            <a:r>
              <a:rPr lang="en-GB" dirty="0"/>
              <a:t>Scenario 2: </a:t>
            </a:r>
          </a:p>
          <a:p>
            <a:pPr marL="0" lvl="0" indent="0" algn="just" rtl="0">
              <a:lnSpc>
                <a:spcPct val="105000"/>
              </a:lnSpc>
              <a:spcBef>
                <a:spcPts val="0"/>
              </a:spcBef>
              <a:spcAft>
                <a:spcPts val="1000"/>
              </a:spcAft>
              <a:buNone/>
            </a:pPr>
            <a:endParaRPr lang="en-GB" dirty="0"/>
          </a:p>
          <a:p>
            <a:pPr marL="0" lvl="0" indent="0" algn="just" rtl="0">
              <a:lnSpc>
                <a:spcPct val="105000"/>
              </a:lnSpc>
              <a:spcBef>
                <a:spcPts val="0"/>
              </a:spcBef>
              <a:spcAft>
                <a:spcPts val="1000"/>
              </a:spcAft>
              <a:buNone/>
            </a:pPr>
            <a:r>
              <a:rPr lang="en-GB" dirty="0"/>
              <a:t>Lab Results Sharing - Seamless exchange of diagnostic results between different laboratory systems.</a:t>
            </a:r>
            <a:endParaRPr dirty="0"/>
          </a:p>
        </p:txBody>
      </p:sp>
      <p:sp>
        <p:nvSpPr>
          <p:cNvPr id="553" name="Google Shape;553;p89" descr="3"/>
          <p:cNvSpPr txBox="1">
            <a:spLocks noGrp="1"/>
          </p:cNvSpPr>
          <p:nvPr>
            <p:ph type="body" idx="3"/>
          </p:nvPr>
        </p:nvSpPr>
        <p:spPr>
          <a:prstGeom prst="rect">
            <a:avLst/>
          </a:prstGeom>
          <a:solidFill>
            <a:schemeClr val="lt1"/>
          </a:solidFill>
        </p:spPr>
        <p:txBody>
          <a:bodyPr spcFirstLastPara="1" wrap="square" lIns="137150" tIns="182875" rIns="137150" bIns="91425" anchor="t" anchorCtr="0">
            <a:noAutofit/>
          </a:bodyPr>
          <a:lstStyle/>
          <a:p>
            <a:pPr marL="0" lvl="0" indent="0" algn="just" rtl="0">
              <a:lnSpc>
                <a:spcPct val="105000"/>
              </a:lnSpc>
              <a:spcBef>
                <a:spcPts val="0"/>
              </a:spcBef>
              <a:spcAft>
                <a:spcPts val="1000"/>
              </a:spcAft>
              <a:buNone/>
            </a:pPr>
            <a:r>
              <a:rPr lang="en-GB" dirty="0"/>
              <a:t>Scenario 3: </a:t>
            </a:r>
          </a:p>
          <a:p>
            <a:pPr marL="0" lvl="0" indent="0" algn="just" rtl="0">
              <a:lnSpc>
                <a:spcPct val="105000"/>
              </a:lnSpc>
              <a:spcBef>
                <a:spcPts val="0"/>
              </a:spcBef>
              <a:spcAft>
                <a:spcPts val="1000"/>
              </a:spcAft>
              <a:buNone/>
            </a:pPr>
            <a:endParaRPr lang="en-GB" dirty="0"/>
          </a:p>
          <a:p>
            <a:pPr marL="0" lvl="0" indent="0" algn="just" rtl="0">
              <a:lnSpc>
                <a:spcPct val="105000"/>
              </a:lnSpc>
              <a:spcBef>
                <a:spcPts val="0"/>
              </a:spcBef>
              <a:spcAft>
                <a:spcPts val="1000"/>
              </a:spcAft>
              <a:buNone/>
            </a:pPr>
            <a:r>
              <a:rPr lang="en-GB" dirty="0"/>
              <a:t>Referral Information - Efficient transfer of patient referral data between primary care and specialists.</a:t>
            </a:r>
            <a:endParaRPr dirty="0"/>
          </a:p>
        </p:txBody>
      </p:sp>
      <p:cxnSp>
        <p:nvCxnSpPr>
          <p:cNvPr id="556" name="Google Shape;556;p89"/>
          <p:cNvCxnSpPr/>
          <p:nvPr/>
        </p:nvCxnSpPr>
        <p:spPr>
          <a:xfrm rot="10800000" flipH="1">
            <a:off x="457200" y="4343400"/>
            <a:ext cx="2606100" cy="2100"/>
          </a:xfrm>
          <a:prstGeom prst="straightConnector1">
            <a:avLst/>
          </a:prstGeom>
          <a:noFill/>
          <a:ln w="38100" cap="flat" cmpd="sng">
            <a:solidFill>
              <a:schemeClr val="accent1"/>
            </a:solidFill>
            <a:prstDash val="solid"/>
            <a:round/>
            <a:headEnd type="none" w="med" len="med"/>
            <a:tailEnd type="none" w="med" len="med"/>
          </a:ln>
        </p:spPr>
      </p:cxnSp>
      <p:cxnSp>
        <p:nvCxnSpPr>
          <p:cNvPr id="557" name="Google Shape;557;p89"/>
          <p:cNvCxnSpPr/>
          <p:nvPr/>
        </p:nvCxnSpPr>
        <p:spPr>
          <a:xfrm rot="10800000" flipH="1">
            <a:off x="3237000" y="4343400"/>
            <a:ext cx="2606100" cy="2100"/>
          </a:xfrm>
          <a:prstGeom prst="straightConnector1">
            <a:avLst/>
          </a:prstGeom>
          <a:noFill/>
          <a:ln w="38100" cap="flat" cmpd="sng">
            <a:solidFill>
              <a:schemeClr val="accent3"/>
            </a:solidFill>
            <a:prstDash val="solid"/>
            <a:round/>
            <a:headEnd type="none" w="med" len="med"/>
            <a:tailEnd type="none" w="med" len="med"/>
          </a:ln>
        </p:spPr>
      </p:cxnSp>
      <p:cxnSp>
        <p:nvCxnSpPr>
          <p:cNvPr id="558" name="Google Shape;558;p89"/>
          <p:cNvCxnSpPr/>
          <p:nvPr/>
        </p:nvCxnSpPr>
        <p:spPr>
          <a:xfrm rot="10800000" flipH="1">
            <a:off x="6016800" y="4343400"/>
            <a:ext cx="2606100" cy="2100"/>
          </a:xfrm>
          <a:prstGeom prst="straightConnector1">
            <a:avLst/>
          </a:prstGeom>
          <a:noFill/>
          <a:ln w="38100" cap="flat" cmpd="sng">
            <a:solidFill>
              <a:schemeClr val="accent2"/>
            </a:solidFill>
            <a:prstDash val="solid"/>
            <a:round/>
            <a:headEnd type="none" w="med" len="med"/>
            <a:tailEnd type="none" w="med" len="med"/>
          </a:ln>
        </p:spPr>
      </p:cxnSp>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C0AD7-45A2-2C92-87EC-EEF7804B0128}"/>
              </a:ext>
            </a:extLst>
          </p:cNvPr>
          <p:cNvSpPr>
            <a:spLocks noGrp="1"/>
          </p:cNvSpPr>
          <p:nvPr>
            <p:ph type="title"/>
          </p:nvPr>
        </p:nvSpPr>
        <p:spPr>
          <a:xfrm>
            <a:off x="708890" y="3721543"/>
            <a:ext cx="8125924" cy="1124712"/>
          </a:xfrm>
        </p:spPr>
        <p:txBody>
          <a:bodyPr>
            <a:normAutofit fontScale="90000"/>
          </a:bodyPr>
          <a:lstStyle/>
          <a:p>
            <a:r>
              <a:rPr lang="en-US" sz="3100" dirty="0"/>
              <a:t>Lecture 6: case scenario – how to IMPLEMENT an hl7 interface from scratch </a:t>
            </a:r>
            <a:br>
              <a:rPr lang="en-CA" dirty="0"/>
            </a:br>
            <a:br>
              <a:rPr lang="en-US" dirty="0"/>
            </a:br>
            <a:endParaRPr lang="en-CA" dirty="0"/>
          </a:p>
        </p:txBody>
      </p:sp>
      <p:sp>
        <p:nvSpPr>
          <p:cNvPr id="3" name="Footer Placeholder 2">
            <a:extLst>
              <a:ext uri="{FF2B5EF4-FFF2-40B4-BE49-F238E27FC236}">
                <a16:creationId xmlns:a16="http://schemas.microsoft.com/office/drawing/2014/main" id="{3A65C465-91D1-64AF-3D9E-6A388786E56E}"/>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6594794A-4601-1AA4-CB4D-F707A50451B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50</a:t>
            </a:fld>
            <a:endParaRPr lang="en-GB"/>
          </a:p>
        </p:txBody>
      </p:sp>
    </p:spTree>
    <p:custDataLst>
      <p:tags r:id="rId1"/>
    </p:custDataLst>
    <p:extLst>
      <p:ext uri="{BB962C8B-B14F-4D97-AF65-F5344CB8AC3E}">
        <p14:creationId xmlns:p14="http://schemas.microsoft.com/office/powerpoint/2010/main" val="959284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A72E1-B9A5-4DC6-C745-AA7759A8CC5E}"/>
              </a:ext>
            </a:extLst>
          </p:cNvPr>
          <p:cNvSpPr>
            <a:spLocks noGrp="1"/>
          </p:cNvSpPr>
          <p:nvPr>
            <p:ph type="title"/>
          </p:nvPr>
        </p:nvSpPr>
        <p:spPr/>
        <p:txBody>
          <a:bodyPr>
            <a:normAutofit fontScale="90000"/>
          </a:bodyPr>
          <a:lstStyle/>
          <a:p>
            <a:r>
              <a:rPr lang="en-US" sz="2700" b="1" i="0" dirty="0">
                <a:effectLst/>
                <a:latin typeface="Söhne"/>
              </a:rPr>
              <a:t>Scenario: Implementing an HL7 Interface for Patient Account Updates</a:t>
            </a:r>
            <a:br>
              <a:rPr lang="en-US" b="1" i="0" dirty="0">
                <a:effectLst/>
                <a:latin typeface="Söhne"/>
              </a:rPr>
            </a:br>
            <a:endParaRPr lang="en-CA" dirty="0"/>
          </a:p>
        </p:txBody>
      </p:sp>
      <p:sp>
        <p:nvSpPr>
          <p:cNvPr id="4" name="TextBox 3">
            <a:extLst>
              <a:ext uri="{FF2B5EF4-FFF2-40B4-BE49-F238E27FC236}">
                <a16:creationId xmlns:a16="http://schemas.microsoft.com/office/drawing/2014/main" id="{AD6B4898-4BDD-FA59-37DD-179CF764467F}"/>
              </a:ext>
            </a:extLst>
          </p:cNvPr>
          <p:cNvSpPr txBox="1"/>
          <p:nvPr/>
        </p:nvSpPr>
        <p:spPr>
          <a:xfrm>
            <a:off x="685800" y="2194882"/>
            <a:ext cx="8049985" cy="1384995"/>
          </a:xfrm>
          <a:prstGeom prst="rect">
            <a:avLst/>
          </a:prstGeom>
          <a:noFill/>
        </p:spPr>
        <p:txBody>
          <a:bodyPr wrap="square">
            <a:spAutoFit/>
          </a:bodyPr>
          <a:lstStyle/>
          <a:p>
            <a:pPr algn="l"/>
            <a:r>
              <a:rPr lang="en-US" b="1" i="0" dirty="0">
                <a:solidFill>
                  <a:srgbClr val="374151"/>
                </a:solidFill>
                <a:effectLst/>
                <a:latin typeface="Söhne"/>
              </a:rPr>
              <a:t>Background:</a:t>
            </a:r>
            <a:r>
              <a:rPr lang="en-US" b="0" i="0" dirty="0">
                <a:solidFill>
                  <a:srgbClr val="374151"/>
                </a:solidFill>
                <a:effectLst/>
                <a:latin typeface="Söhne"/>
              </a:rPr>
              <a:t> A healthcare IT expert, Alex, has been tasked with developing an outbound interface from the hospital's EMR system to a third-party billing software. </a:t>
            </a:r>
          </a:p>
          <a:p>
            <a:pPr algn="l"/>
            <a:endParaRPr lang="en-US" dirty="0">
              <a:solidFill>
                <a:srgbClr val="374151"/>
              </a:solidFill>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 goal is to ensure that all patient account information is automatically updated in the billing system following any ADT (Admit, Discharge, Transfer) events in the EMR.</a:t>
            </a:r>
          </a:p>
        </p:txBody>
      </p:sp>
      <p:sp>
        <p:nvSpPr>
          <p:cNvPr id="3" name="Footer Placeholder 2">
            <a:extLst>
              <a:ext uri="{FF2B5EF4-FFF2-40B4-BE49-F238E27FC236}">
                <a16:creationId xmlns:a16="http://schemas.microsoft.com/office/drawing/2014/main" id="{BF6FE43F-9BE1-9576-0C16-58EEB968F2AD}"/>
              </a:ext>
            </a:extLst>
          </p:cNvPr>
          <p:cNvSpPr>
            <a:spLocks noGrp="1"/>
          </p:cNvSpPr>
          <p:nvPr>
            <p:ph type="ftr" sz="quarter" idx="11"/>
          </p:nvPr>
        </p:nvSpPr>
        <p:spPr/>
        <p:txBody>
          <a:bodyPr/>
          <a:lstStyle/>
          <a:p>
            <a:r>
              <a:rPr lang="en-US"/>
              <a:t>Neel Majumder, MHI, CPHIMS-CA</a:t>
            </a:r>
            <a:endParaRPr lang="en-US" dirty="0"/>
          </a:p>
        </p:txBody>
      </p:sp>
      <p:sp>
        <p:nvSpPr>
          <p:cNvPr id="5" name="Slide Number Placeholder 4">
            <a:extLst>
              <a:ext uri="{FF2B5EF4-FFF2-40B4-BE49-F238E27FC236}">
                <a16:creationId xmlns:a16="http://schemas.microsoft.com/office/drawing/2014/main" id="{99F5B673-15B7-F5AB-9B7A-469698DF1C8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51</a:t>
            </a:fld>
            <a:endParaRPr lang="en-GB"/>
          </a:p>
        </p:txBody>
      </p:sp>
    </p:spTree>
    <p:custDataLst>
      <p:tags r:id="rId1"/>
    </p:custDataLst>
    <p:extLst>
      <p:ext uri="{BB962C8B-B14F-4D97-AF65-F5344CB8AC3E}">
        <p14:creationId xmlns:p14="http://schemas.microsoft.com/office/powerpoint/2010/main" val="2856418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F8D6-0C4C-D5AD-4822-F37050ECE601}"/>
              </a:ext>
            </a:extLst>
          </p:cNvPr>
          <p:cNvSpPr>
            <a:spLocks noGrp="1"/>
          </p:cNvSpPr>
          <p:nvPr>
            <p:ph type="title"/>
          </p:nvPr>
        </p:nvSpPr>
        <p:spPr>
          <a:xfrm>
            <a:off x="768096" y="438912"/>
            <a:ext cx="8106546" cy="1124712"/>
          </a:xfrm>
        </p:spPr>
        <p:txBody>
          <a:bodyPr>
            <a:normAutofit/>
          </a:bodyPr>
          <a:lstStyle/>
          <a:p>
            <a:r>
              <a:rPr lang="en-US" sz="3200" b="1" i="0" dirty="0">
                <a:effectLst/>
                <a:latin typeface="Söhne"/>
              </a:rPr>
              <a:t>Steps for Alex to Create the Interface: (1 of 3)</a:t>
            </a:r>
            <a:endParaRPr lang="en-CA" sz="3200" dirty="0"/>
          </a:p>
        </p:txBody>
      </p:sp>
      <p:sp>
        <p:nvSpPr>
          <p:cNvPr id="4" name="TextBox 3">
            <a:extLst>
              <a:ext uri="{FF2B5EF4-FFF2-40B4-BE49-F238E27FC236}">
                <a16:creationId xmlns:a16="http://schemas.microsoft.com/office/drawing/2014/main" id="{3A12D3FE-F391-8674-842B-D32CBDA7773D}"/>
              </a:ext>
            </a:extLst>
          </p:cNvPr>
          <p:cNvSpPr txBox="1"/>
          <p:nvPr/>
        </p:nvSpPr>
        <p:spPr>
          <a:xfrm>
            <a:off x="310243" y="1702417"/>
            <a:ext cx="8401050" cy="3108543"/>
          </a:xfrm>
          <a:prstGeom prst="rect">
            <a:avLst/>
          </a:prstGeom>
          <a:noFill/>
        </p:spPr>
        <p:txBody>
          <a:bodyPr wrap="square">
            <a:spAutoFit/>
          </a:bodyPr>
          <a:lstStyle/>
          <a:p>
            <a:pPr algn="l">
              <a:buFont typeface="+mj-lt"/>
              <a:buAutoNum type="arabicPeriod"/>
            </a:pPr>
            <a:r>
              <a:rPr lang="en-US" b="1" i="0" dirty="0">
                <a:solidFill>
                  <a:srgbClr val="374151"/>
                </a:solidFill>
                <a:effectLst/>
                <a:latin typeface="Söhne"/>
              </a:rPr>
              <a:t>Define Interface Purpose and Goal/s:</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Alex meets with stakeholders from the hospital administration and the billing department to understand the exact requirements.</a:t>
            </a:r>
          </a:p>
          <a:p>
            <a:pPr marL="742950" lvl="1" indent="-285750" algn="l">
              <a:buFont typeface="+mj-lt"/>
              <a:buAutoNum type="arabicPeriod"/>
            </a:pPr>
            <a:r>
              <a:rPr lang="en-US" b="0" i="0" dirty="0">
                <a:solidFill>
                  <a:srgbClr val="374151"/>
                </a:solidFill>
                <a:effectLst/>
                <a:latin typeface="Söhne"/>
              </a:rPr>
              <a:t>The purpose is outlined: to create an interface that sends ADT information from the EMR to the billing software to update patient accounts.</a:t>
            </a:r>
          </a:p>
          <a:p>
            <a:pPr algn="l">
              <a:buFont typeface="+mj-lt"/>
              <a:buAutoNum type="arabicPeriod"/>
            </a:pPr>
            <a:r>
              <a:rPr lang="en-US" b="1" i="0" dirty="0">
                <a:solidFill>
                  <a:srgbClr val="374151"/>
                </a:solidFill>
                <a:effectLst/>
                <a:latin typeface="Söhne"/>
              </a:rPr>
              <a:t>Functional Design: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Alex drafts a functional design document that includes a workflow diagram showing how ADT information will flow from the EMR to the billing system.</a:t>
            </a:r>
          </a:p>
          <a:p>
            <a:pPr marL="742950" lvl="1" indent="-285750" algn="l">
              <a:buFont typeface="+mj-lt"/>
              <a:buAutoNum type="arabicPeriod"/>
            </a:pPr>
            <a:r>
              <a:rPr lang="en-US" b="0" i="0" dirty="0">
                <a:solidFill>
                  <a:srgbClr val="374151"/>
                </a:solidFill>
                <a:effectLst/>
                <a:latin typeface="Söhne"/>
              </a:rPr>
              <a:t>The design addresses how different ADT events (admissions, discharges, and transfers) trigger updates in the billing software.</a:t>
            </a:r>
          </a:p>
          <a:p>
            <a:pPr algn="l">
              <a:buFont typeface="+mj-lt"/>
              <a:buAutoNum type="arabicPeriod"/>
            </a:pPr>
            <a:r>
              <a:rPr lang="en-US" b="1" i="0" dirty="0">
                <a:solidFill>
                  <a:srgbClr val="374151"/>
                </a:solidFill>
                <a:effectLst/>
                <a:latin typeface="Söhne"/>
              </a:rPr>
              <a:t>Technical Design: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Alex develops a technical design that maps the functional requirements to specific technical solutions.</a:t>
            </a:r>
          </a:p>
          <a:p>
            <a:pPr marL="742950" lvl="1" indent="-285750" algn="l">
              <a:buFont typeface="+mj-lt"/>
              <a:buAutoNum type="arabicPeriod"/>
            </a:pPr>
            <a:r>
              <a:rPr lang="en-US" b="0" i="0" dirty="0">
                <a:solidFill>
                  <a:srgbClr val="374151"/>
                </a:solidFill>
                <a:effectLst/>
                <a:latin typeface="Söhne"/>
              </a:rPr>
              <a:t>This includes selecting an integration engine and planning the transformation of data to the format required by the billing system.</a:t>
            </a:r>
          </a:p>
        </p:txBody>
      </p:sp>
      <p:sp>
        <p:nvSpPr>
          <p:cNvPr id="3" name="Footer Placeholder 2">
            <a:extLst>
              <a:ext uri="{FF2B5EF4-FFF2-40B4-BE49-F238E27FC236}">
                <a16:creationId xmlns:a16="http://schemas.microsoft.com/office/drawing/2014/main" id="{3305955A-834E-2D6B-8E6C-51BA07BA2C1B}"/>
              </a:ext>
            </a:extLst>
          </p:cNvPr>
          <p:cNvSpPr>
            <a:spLocks noGrp="1"/>
          </p:cNvSpPr>
          <p:nvPr>
            <p:ph type="ftr" sz="quarter" idx="11"/>
          </p:nvPr>
        </p:nvSpPr>
        <p:spPr/>
        <p:txBody>
          <a:bodyPr/>
          <a:lstStyle/>
          <a:p>
            <a:r>
              <a:rPr lang="en-US"/>
              <a:t>Neel Majumder, MHI, CPHIMS-CA</a:t>
            </a:r>
            <a:endParaRPr lang="en-US" dirty="0"/>
          </a:p>
        </p:txBody>
      </p:sp>
      <p:sp>
        <p:nvSpPr>
          <p:cNvPr id="5" name="Slide Number Placeholder 4">
            <a:extLst>
              <a:ext uri="{FF2B5EF4-FFF2-40B4-BE49-F238E27FC236}">
                <a16:creationId xmlns:a16="http://schemas.microsoft.com/office/drawing/2014/main" id="{A3A486E0-C835-40E4-BFF6-4673ED1C05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52</a:t>
            </a:fld>
            <a:endParaRPr lang="en-GB"/>
          </a:p>
        </p:txBody>
      </p:sp>
    </p:spTree>
    <p:custDataLst>
      <p:tags r:id="rId1"/>
    </p:custDataLst>
    <p:extLst>
      <p:ext uri="{BB962C8B-B14F-4D97-AF65-F5344CB8AC3E}">
        <p14:creationId xmlns:p14="http://schemas.microsoft.com/office/powerpoint/2010/main" val="10009388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F8D6-0C4C-D5AD-4822-F37050ECE601}"/>
              </a:ext>
            </a:extLst>
          </p:cNvPr>
          <p:cNvSpPr>
            <a:spLocks noGrp="1"/>
          </p:cNvSpPr>
          <p:nvPr>
            <p:ph type="title"/>
          </p:nvPr>
        </p:nvSpPr>
        <p:spPr>
          <a:xfrm>
            <a:off x="768096" y="438912"/>
            <a:ext cx="8184518" cy="1124712"/>
          </a:xfrm>
        </p:spPr>
        <p:txBody>
          <a:bodyPr>
            <a:normAutofit/>
          </a:bodyPr>
          <a:lstStyle/>
          <a:p>
            <a:r>
              <a:rPr lang="en-US" sz="3200" b="1" i="0" dirty="0">
                <a:effectLst/>
                <a:latin typeface="Söhne"/>
              </a:rPr>
              <a:t>Steps for Alex to Create the Interface</a:t>
            </a:r>
            <a:r>
              <a:rPr lang="en-US" sz="3200" b="1" dirty="0">
                <a:latin typeface="Söhne"/>
                <a:sym typeface="Wingdings" panose="05000000000000000000" pitchFamily="2" charset="2"/>
              </a:rPr>
              <a:t>: 2 of 3</a:t>
            </a:r>
            <a:endParaRPr lang="en-CA" sz="3200" dirty="0"/>
          </a:p>
        </p:txBody>
      </p:sp>
      <p:sp>
        <p:nvSpPr>
          <p:cNvPr id="5" name="TextBox 4">
            <a:extLst>
              <a:ext uri="{FF2B5EF4-FFF2-40B4-BE49-F238E27FC236}">
                <a16:creationId xmlns:a16="http://schemas.microsoft.com/office/drawing/2014/main" id="{D2D9AD0D-9815-3434-54E8-3490D3602F52}"/>
              </a:ext>
            </a:extLst>
          </p:cNvPr>
          <p:cNvSpPr txBox="1"/>
          <p:nvPr/>
        </p:nvSpPr>
        <p:spPr>
          <a:xfrm>
            <a:off x="396949" y="1869908"/>
            <a:ext cx="8555665" cy="2677656"/>
          </a:xfrm>
          <a:prstGeom prst="rect">
            <a:avLst/>
          </a:prstGeom>
          <a:noFill/>
        </p:spPr>
        <p:txBody>
          <a:bodyPr wrap="square">
            <a:spAutoFit/>
          </a:bodyPr>
          <a:lstStyle/>
          <a:p>
            <a:pPr algn="l"/>
            <a:r>
              <a:rPr lang="en-US" b="1" i="0" dirty="0">
                <a:solidFill>
                  <a:srgbClr val="374151"/>
                </a:solidFill>
                <a:effectLst/>
                <a:latin typeface="Söhne"/>
              </a:rPr>
              <a:t>4. Interface Specifications: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Detailed interface specifications are compiled, which include field mappings and trigger events for sending the HL7 messages.</a:t>
            </a:r>
          </a:p>
          <a:p>
            <a:pPr marL="457200" lvl="1" algn="l"/>
            <a:endParaRPr lang="en-US" b="0" i="0" dirty="0">
              <a:solidFill>
                <a:srgbClr val="374151"/>
              </a:solidFill>
              <a:effectLst/>
              <a:latin typeface="Söhne"/>
            </a:endParaRPr>
          </a:p>
          <a:p>
            <a:pPr algn="l"/>
            <a:r>
              <a:rPr lang="en-US" b="1" i="0" dirty="0">
                <a:solidFill>
                  <a:srgbClr val="374151"/>
                </a:solidFill>
                <a:effectLst/>
                <a:latin typeface="Söhne"/>
              </a:rPr>
              <a:t>5. Message Formats and Transport Protocols: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Alex confirms that the EMR and billing software can communicate using HL7 version 2.x messages over MLLP (Minimum Lower Layer Protocol) and that both systems are using TCP/IP for transport.</a:t>
            </a:r>
          </a:p>
          <a:p>
            <a:pPr marL="457200" lvl="1" algn="l"/>
            <a:endParaRPr lang="en-US" b="0" i="0" dirty="0">
              <a:solidFill>
                <a:srgbClr val="374151"/>
              </a:solidFill>
              <a:effectLst/>
              <a:latin typeface="Söhne"/>
            </a:endParaRPr>
          </a:p>
          <a:p>
            <a:pPr algn="l"/>
            <a:r>
              <a:rPr lang="en-US" b="1" i="0" dirty="0">
                <a:solidFill>
                  <a:srgbClr val="374151"/>
                </a:solidFill>
                <a:effectLst/>
                <a:latin typeface="Söhne"/>
              </a:rPr>
              <a:t>6. Error Handling and Security:</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Strategies for handling message errors and ensuring secure data transfer are established. Alex decides on using TLS for encryption and plans for the interface to handle negative acknowledgments (NAKs) properly.</a:t>
            </a:r>
          </a:p>
        </p:txBody>
      </p:sp>
      <p:sp>
        <p:nvSpPr>
          <p:cNvPr id="3" name="Footer Placeholder 2">
            <a:extLst>
              <a:ext uri="{FF2B5EF4-FFF2-40B4-BE49-F238E27FC236}">
                <a16:creationId xmlns:a16="http://schemas.microsoft.com/office/drawing/2014/main" id="{1B55F4B0-8908-DE14-B2FE-2FBBC7F13C69}"/>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6EC4954A-934A-4E1B-C185-ED94591F92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53</a:t>
            </a:fld>
            <a:endParaRPr lang="en-GB"/>
          </a:p>
        </p:txBody>
      </p:sp>
    </p:spTree>
    <p:custDataLst>
      <p:tags r:id="rId1"/>
    </p:custDataLst>
    <p:extLst>
      <p:ext uri="{BB962C8B-B14F-4D97-AF65-F5344CB8AC3E}">
        <p14:creationId xmlns:p14="http://schemas.microsoft.com/office/powerpoint/2010/main" val="3829936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AF8D6-0C4C-D5AD-4822-F37050ECE601}"/>
              </a:ext>
            </a:extLst>
          </p:cNvPr>
          <p:cNvSpPr>
            <a:spLocks noGrp="1"/>
          </p:cNvSpPr>
          <p:nvPr>
            <p:ph type="title"/>
          </p:nvPr>
        </p:nvSpPr>
        <p:spPr>
          <a:xfrm>
            <a:off x="768095" y="438912"/>
            <a:ext cx="8099457" cy="936232"/>
          </a:xfrm>
        </p:spPr>
        <p:txBody>
          <a:bodyPr>
            <a:normAutofit/>
          </a:bodyPr>
          <a:lstStyle/>
          <a:p>
            <a:r>
              <a:rPr lang="en-US" sz="3200" b="1" i="0" dirty="0">
                <a:effectLst/>
                <a:latin typeface="Söhne"/>
              </a:rPr>
              <a:t>Steps for Alex to Create the Interface: (3 of 3)</a:t>
            </a:r>
            <a:endParaRPr lang="en-CA" sz="3200" dirty="0"/>
          </a:p>
        </p:txBody>
      </p:sp>
      <p:sp>
        <p:nvSpPr>
          <p:cNvPr id="4" name="TextBox 3">
            <a:extLst>
              <a:ext uri="{FF2B5EF4-FFF2-40B4-BE49-F238E27FC236}">
                <a16:creationId xmlns:a16="http://schemas.microsoft.com/office/drawing/2014/main" id="{9B8DEAB7-B450-C42C-D695-1B02C509FD4D}"/>
              </a:ext>
            </a:extLst>
          </p:cNvPr>
          <p:cNvSpPr txBox="1"/>
          <p:nvPr/>
        </p:nvSpPr>
        <p:spPr>
          <a:xfrm>
            <a:off x="400493" y="1537762"/>
            <a:ext cx="8343013" cy="3539430"/>
          </a:xfrm>
          <a:prstGeom prst="rect">
            <a:avLst/>
          </a:prstGeom>
          <a:noFill/>
        </p:spPr>
        <p:txBody>
          <a:bodyPr wrap="square">
            <a:spAutoFit/>
          </a:bodyPr>
          <a:lstStyle/>
          <a:p>
            <a:pPr algn="l"/>
            <a:r>
              <a:rPr lang="en-US" b="1" i="0" dirty="0">
                <a:solidFill>
                  <a:srgbClr val="374151"/>
                </a:solidFill>
                <a:effectLst/>
                <a:latin typeface="Söhne"/>
              </a:rPr>
              <a:t>7. Configure the Sending and Receiving Systems:</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Alex works with the EMR's IT team to configure the system to generate HL7 ADT messages.</a:t>
            </a:r>
          </a:p>
          <a:p>
            <a:pPr marL="742950" lvl="1" indent="-285750" algn="l">
              <a:buFont typeface="Arial" panose="020B0604020202020204" pitchFamily="34" charset="0"/>
              <a:buChar char="•"/>
            </a:pPr>
            <a:r>
              <a:rPr lang="en-US" b="0" i="0" dirty="0">
                <a:solidFill>
                  <a:srgbClr val="374151"/>
                </a:solidFill>
                <a:effectLst/>
                <a:latin typeface="Söhne"/>
              </a:rPr>
              <a:t>He then coordinates with the billing software's support team to configure their system to receive and process these messages.</a:t>
            </a:r>
          </a:p>
          <a:p>
            <a:pPr algn="l"/>
            <a:r>
              <a:rPr lang="en-US" b="1" i="0" dirty="0">
                <a:solidFill>
                  <a:srgbClr val="374151"/>
                </a:solidFill>
                <a:effectLst/>
                <a:latin typeface="Söhne"/>
              </a:rPr>
              <a:t>8. Send Message: Generate &amp; Validate HL7 Message:</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Alex sets up a test environment to generate HL7 ADT messages from the EMR, ensuring they are properly formatted and contain all necessary information</a:t>
            </a:r>
          </a:p>
          <a:p>
            <a:pPr algn="l"/>
            <a:r>
              <a:rPr lang="en-US" b="1" i="0" dirty="0">
                <a:solidFill>
                  <a:srgbClr val="374151"/>
                </a:solidFill>
                <a:effectLst/>
                <a:latin typeface="Söhne"/>
              </a:rPr>
              <a:t>9. Receive Message: Confirm Acknowledge Receipt and Processing:</a:t>
            </a:r>
            <a:endParaRPr lang="en-US" b="0" i="0" dirty="0">
              <a:solidFill>
                <a:srgbClr val="374151"/>
              </a:solidFill>
              <a:effectLst/>
              <a:latin typeface="Söhne"/>
            </a:endParaRPr>
          </a:p>
          <a:p>
            <a:pPr marL="742950" lvl="1" indent="-285750" algn="l">
              <a:buFont typeface="Arial" panose="020B0604020202020204" pitchFamily="34" charset="0"/>
              <a:buChar char="•"/>
            </a:pPr>
            <a:r>
              <a:rPr lang="en-US" b="0" i="0" dirty="0">
                <a:solidFill>
                  <a:srgbClr val="374151"/>
                </a:solidFill>
                <a:effectLst/>
                <a:latin typeface="Söhne"/>
              </a:rPr>
              <a:t>Once the billing software receives the test messages, Alex confirms that it sends back appropriate HL7 acknowledgments and updates patient accounts accordingly.</a:t>
            </a:r>
          </a:p>
          <a:p>
            <a:pPr algn="l"/>
            <a:r>
              <a:rPr lang="en-US" b="1" dirty="0">
                <a:solidFill>
                  <a:srgbClr val="374151"/>
                </a:solidFill>
                <a:latin typeface="Söhne"/>
              </a:rPr>
              <a:t>10. </a:t>
            </a:r>
            <a:r>
              <a:rPr lang="en-US" b="1" i="0" dirty="0">
                <a:solidFill>
                  <a:srgbClr val="374151"/>
                </a:solidFill>
                <a:effectLst/>
                <a:latin typeface="Söhne"/>
              </a:rPr>
              <a:t>Deploy Interface in Production:</a:t>
            </a:r>
          </a:p>
          <a:p>
            <a:pPr marL="285750" lvl="8" indent="-285750">
              <a:buFont typeface="Arial" panose="020B0604020202020204" pitchFamily="34" charset="0"/>
              <a:buChar char="•"/>
            </a:pPr>
            <a:r>
              <a:rPr lang="en-US" b="0" i="0" dirty="0">
                <a:solidFill>
                  <a:srgbClr val="374151"/>
                </a:solidFill>
                <a:effectLst/>
                <a:latin typeface="Söhne"/>
              </a:rPr>
              <a:t>After thorough testing, Alex deploys the interface in the production environment.</a:t>
            </a:r>
          </a:p>
          <a:p>
            <a:pPr marL="285750" lvl="8" indent="-285750">
              <a:buFont typeface="Arial" panose="020B0604020202020204" pitchFamily="34" charset="0"/>
              <a:buChar char="•"/>
            </a:pPr>
            <a:r>
              <a:rPr lang="en-US" b="0" i="0" dirty="0">
                <a:solidFill>
                  <a:srgbClr val="374151"/>
                </a:solidFill>
                <a:effectLst/>
                <a:latin typeface="Söhne"/>
              </a:rPr>
              <a:t>He monitors the interface closely for the first few weeks to ensure it operates smoothly and troubleshoots any issues that arise</a:t>
            </a:r>
          </a:p>
          <a:p>
            <a:pPr algn="l"/>
            <a:endParaRPr lang="en-US" b="1" i="0" dirty="0">
              <a:solidFill>
                <a:srgbClr val="374151"/>
              </a:solidFill>
              <a:effectLst/>
              <a:latin typeface="Söhne"/>
            </a:endParaRPr>
          </a:p>
          <a:p>
            <a:pPr algn="l"/>
            <a:r>
              <a:rPr lang="en-US" b="0" i="0" dirty="0">
                <a:solidFill>
                  <a:srgbClr val="374151"/>
                </a:solidFill>
                <a:effectLst/>
                <a:latin typeface="Söhne"/>
              </a:rPr>
              <a:t>                         </a:t>
            </a:r>
          </a:p>
        </p:txBody>
      </p:sp>
      <p:sp>
        <p:nvSpPr>
          <p:cNvPr id="3" name="Footer Placeholder 2">
            <a:extLst>
              <a:ext uri="{FF2B5EF4-FFF2-40B4-BE49-F238E27FC236}">
                <a16:creationId xmlns:a16="http://schemas.microsoft.com/office/drawing/2014/main" id="{BF604DF9-0B0C-4019-A486-569995CE1C49}"/>
              </a:ext>
            </a:extLst>
          </p:cNvPr>
          <p:cNvSpPr>
            <a:spLocks noGrp="1"/>
          </p:cNvSpPr>
          <p:nvPr>
            <p:ph type="ftr" sz="quarter" idx="11"/>
          </p:nvPr>
        </p:nvSpPr>
        <p:spPr/>
        <p:txBody>
          <a:bodyPr/>
          <a:lstStyle/>
          <a:p>
            <a:r>
              <a:rPr lang="en-US"/>
              <a:t>Neel Majumder, MHI, CPHIMS-CA</a:t>
            </a:r>
            <a:endParaRPr lang="en-US" dirty="0"/>
          </a:p>
        </p:txBody>
      </p:sp>
      <p:sp>
        <p:nvSpPr>
          <p:cNvPr id="5" name="Slide Number Placeholder 4">
            <a:extLst>
              <a:ext uri="{FF2B5EF4-FFF2-40B4-BE49-F238E27FC236}">
                <a16:creationId xmlns:a16="http://schemas.microsoft.com/office/drawing/2014/main" id="{D280FA41-88CF-0D25-A69D-A65B2844D7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54</a:t>
            </a:fld>
            <a:endParaRPr lang="en-GB"/>
          </a:p>
        </p:txBody>
      </p:sp>
    </p:spTree>
    <p:custDataLst>
      <p:tags r:id="rId1"/>
    </p:custDataLst>
    <p:extLst>
      <p:ext uri="{BB962C8B-B14F-4D97-AF65-F5344CB8AC3E}">
        <p14:creationId xmlns:p14="http://schemas.microsoft.com/office/powerpoint/2010/main" val="3985848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659B23-0D95-80DA-C52E-DA131CBF9384}"/>
              </a:ext>
            </a:extLst>
          </p:cNvPr>
          <p:cNvSpPr txBox="1"/>
          <p:nvPr/>
        </p:nvSpPr>
        <p:spPr>
          <a:xfrm>
            <a:off x="592869" y="2295753"/>
            <a:ext cx="8210889" cy="1384995"/>
          </a:xfrm>
          <a:prstGeom prst="rect">
            <a:avLst/>
          </a:prstGeom>
          <a:noFill/>
        </p:spPr>
        <p:txBody>
          <a:bodyPr wrap="square">
            <a:spAutoFit/>
          </a:bodyPr>
          <a:lstStyle/>
          <a:p>
            <a:r>
              <a:rPr lang="en-CA" sz="1200" dirty="0"/>
              <a:t>MSH|^~\&amp;|EMRSystem|HospitalA|BillingSoftware|BillingDept|202312311015||ADT^A01|123456789|P|2.5||</a:t>
            </a:r>
          </a:p>
          <a:p>
            <a:r>
              <a:rPr lang="en-CA" sz="1200" dirty="0"/>
              <a:t>EVN|A01|202312311015|||</a:t>
            </a:r>
          </a:p>
          <a:p>
            <a:r>
              <a:rPr lang="en-CA" sz="1200" dirty="0"/>
              <a:t>PID|1||987654321^^^</a:t>
            </a:r>
            <a:r>
              <a:rPr lang="en-CA" sz="1200" dirty="0" err="1"/>
              <a:t>HospitalA^MR</a:t>
            </a:r>
            <a:r>
              <a:rPr lang="en-CA" sz="1200" dirty="0"/>
              <a:t>||</a:t>
            </a:r>
            <a:r>
              <a:rPr lang="en-CA" sz="1200" dirty="0" err="1"/>
              <a:t>Doe^John^Joseph^Mr</a:t>
            </a:r>
            <a:r>
              <a:rPr lang="en-CA" sz="1200" dirty="0"/>
              <a:t>.||19870710|M|||123 Care Street^^Anytown^CA^98765^USA||(123)456-7890|||S||123456789|876-54-3210||</a:t>
            </a:r>
          </a:p>
          <a:p>
            <a:r>
              <a:rPr lang="en-CA" sz="1200" dirty="0"/>
              <a:t>PV1|1|I|U|||5555^Smith^John^D^Dr.^^^Dr.|6666^Williams^Sara^E^Dr.^^^Dr.|7777^Lee^Robert^A^Dr.^^^</a:t>
            </a:r>
            <a:r>
              <a:rPr lang="en-CA" sz="1200" dirty="0" err="1"/>
              <a:t>Dr.|MED</a:t>
            </a:r>
            <a:r>
              <a:rPr lang="en-CA" sz="1200" dirty="0"/>
              <a:t>||</a:t>
            </a:r>
          </a:p>
          <a:p>
            <a:r>
              <a:rPr lang="en-CA" sz="1200" dirty="0"/>
              <a:t>GT1|1||Doe^John^Joseph^Mr.|123 Care Street^^Anytown^CA^98765^USA||(123)456-7890||19870710|M|||987654321|</a:t>
            </a:r>
          </a:p>
          <a:p>
            <a:r>
              <a:rPr lang="en-CA" sz="1200" dirty="0"/>
              <a:t>IN1|1|PPO|PPO12345^Preferred Provider Org|||||123456|||</a:t>
            </a:r>
            <a:r>
              <a:rPr lang="en-CA" sz="1200" dirty="0" err="1"/>
              <a:t>Doe^John^Joseph^Mr</a:t>
            </a:r>
            <a:r>
              <a:rPr lang="en-CA" sz="1200" dirty="0"/>
              <a:t>.||-||||||||||||987654321|</a:t>
            </a:r>
          </a:p>
        </p:txBody>
      </p:sp>
      <p:cxnSp>
        <p:nvCxnSpPr>
          <p:cNvPr id="12" name="Connector: Curved 11">
            <a:extLst>
              <a:ext uri="{FF2B5EF4-FFF2-40B4-BE49-F238E27FC236}">
                <a16:creationId xmlns:a16="http://schemas.microsoft.com/office/drawing/2014/main" id="{0BA0EBB9-7C89-CED0-E017-39E1D79D056F}"/>
              </a:ext>
            </a:extLst>
          </p:cNvPr>
          <p:cNvCxnSpPr>
            <a:cxnSpLocks/>
          </p:cNvCxnSpPr>
          <p:nvPr/>
        </p:nvCxnSpPr>
        <p:spPr>
          <a:xfrm flipV="1">
            <a:off x="680484" y="1549603"/>
            <a:ext cx="1516911" cy="1085942"/>
          </a:xfrm>
          <a:prstGeom prst="curvedConnector3">
            <a:avLst>
              <a:gd name="adj1" fmla="val -18692"/>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2D0E989-AACA-5E50-EBDF-F38E282AC6A9}"/>
              </a:ext>
            </a:extLst>
          </p:cNvPr>
          <p:cNvSpPr txBox="1"/>
          <p:nvPr/>
        </p:nvSpPr>
        <p:spPr>
          <a:xfrm>
            <a:off x="1669037" y="1334160"/>
            <a:ext cx="5696497" cy="430887"/>
          </a:xfrm>
          <a:prstGeom prst="rect">
            <a:avLst/>
          </a:prstGeom>
          <a:noFill/>
        </p:spPr>
        <p:txBody>
          <a:bodyPr wrap="square">
            <a:spAutoFit/>
          </a:bodyPr>
          <a:lstStyle/>
          <a:p>
            <a:pPr marL="457200"/>
            <a:r>
              <a:rPr lang="en-US" sz="1100" b="0" i="1" dirty="0">
                <a:solidFill>
                  <a:srgbClr val="7030A0"/>
                </a:solidFill>
                <a:effectLst/>
                <a:latin typeface="Söhne"/>
              </a:rPr>
              <a:t>The EVN (Event Type) segment indicates the type of event that triggered this message, in this case, an A01 event for patient admission.</a:t>
            </a:r>
          </a:p>
        </p:txBody>
      </p:sp>
      <p:cxnSp>
        <p:nvCxnSpPr>
          <p:cNvPr id="34" name="Connector: Curved 33">
            <a:extLst>
              <a:ext uri="{FF2B5EF4-FFF2-40B4-BE49-F238E27FC236}">
                <a16:creationId xmlns:a16="http://schemas.microsoft.com/office/drawing/2014/main" id="{14D8B4A1-848A-7172-C583-94CB398E9827}"/>
              </a:ext>
            </a:extLst>
          </p:cNvPr>
          <p:cNvCxnSpPr>
            <a:cxnSpLocks/>
          </p:cNvCxnSpPr>
          <p:nvPr/>
        </p:nvCxnSpPr>
        <p:spPr>
          <a:xfrm flipV="1">
            <a:off x="680486" y="2048227"/>
            <a:ext cx="1835886" cy="765858"/>
          </a:xfrm>
          <a:prstGeom prst="curvedConnector3">
            <a:avLst>
              <a:gd name="adj1" fmla="val -4054"/>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C6B581E-7737-1C78-7366-A3AB5D7399BC}"/>
              </a:ext>
            </a:extLst>
          </p:cNvPr>
          <p:cNvSpPr txBox="1"/>
          <p:nvPr/>
        </p:nvSpPr>
        <p:spPr>
          <a:xfrm>
            <a:off x="2122967" y="1849519"/>
            <a:ext cx="5766391" cy="430887"/>
          </a:xfrm>
          <a:prstGeom prst="rect">
            <a:avLst/>
          </a:prstGeom>
          <a:noFill/>
        </p:spPr>
        <p:txBody>
          <a:bodyPr wrap="square">
            <a:spAutoFit/>
          </a:bodyPr>
          <a:lstStyle/>
          <a:p>
            <a:pPr marL="457200" lvl="1" algn="l"/>
            <a:r>
              <a:rPr lang="en-US" sz="1100" i="1" dirty="0">
                <a:solidFill>
                  <a:schemeClr val="accent3">
                    <a:lumMod val="75000"/>
                  </a:schemeClr>
                </a:solidFill>
                <a:latin typeface="Söhne"/>
              </a:rPr>
              <a:t>The PID (Patient Identification) segment contains demographic information like the patient's name, date of birth, gender, address, and unique identifiers.</a:t>
            </a:r>
          </a:p>
        </p:txBody>
      </p:sp>
      <p:cxnSp>
        <p:nvCxnSpPr>
          <p:cNvPr id="54" name="Connector: Curved 53">
            <a:extLst>
              <a:ext uri="{FF2B5EF4-FFF2-40B4-BE49-F238E27FC236}">
                <a16:creationId xmlns:a16="http://schemas.microsoft.com/office/drawing/2014/main" id="{0BDC953B-741C-F609-B1D7-D004895F1A65}"/>
              </a:ext>
            </a:extLst>
          </p:cNvPr>
          <p:cNvCxnSpPr>
            <a:cxnSpLocks/>
          </p:cNvCxnSpPr>
          <p:nvPr/>
        </p:nvCxnSpPr>
        <p:spPr>
          <a:xfrm>
            <a:off x="680483" y="3182678"/>
            <a:ext cx="988554" cy="829759"/>
          </a:xfrm>
          <a:prstGeom prst="curvedConnector3">
            <a:avLst>
              <a:gd name="adj1" fmla="val -38914"/>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D33D528-8B58-EFCF-C2C8-7B03D2BDB82B}"/>
              </a:ext>
            </a:extLst>
          </p:cNvPr>
          <p:cNvSpPr txBox="1"/>
          <p:nvPr/>
        </p:nvSpPr>
        <p:spPr>
          <a:xfrm>
            <a:off x="1174760" y="3796993"/>
            <a:ext cx="6996667" cy="430887"/>
          </a:xfrm>
          <a:prstGeom prst="rect">
            <a:avLst/>
          </a:prstGeom>
          <a:noFill/>
        </p:spPr>
        <p:txBody>
          <a:bodyPr wrap="square">
            <a:spAutoFit/>
          </a:bodyPr>
          <a:lstStyle/>
          <a:p>
            <a:pPr marL="457200" lvl="1" algn="l"/>
            <a:r>
              <a:rPr lang="en-US" sz="1100" i="1" dirty="0">
                <a:solidFill>
                  <a:schemeClr val="accent5">
                    <a:lumMod val="75000"/>
                  </a:schemeClr>
                </a:solidFill>
                <a:latin typeface="Söhne"/>
              </a:rPr>
              <a:t>The PV1 (Patient Visit) segment provides details about the patient's current visit, such as the patient class (inpatient or outpatient), attending doctor, and the department.</a:t>
            </a:r>
          </a:p>
        </p:txBody>
      </p:sp>
      <p:cxnSp>
        <p:nvCxnSpPr>
          <p:cNvPr id="65" name="Connector: Curved 64">
            <a:extLst>
              <a:ext uri="{FF2B5EF4-FFF2-40B4-BE49-F238E27FC236}">
                <a16:creationId xmlns:a16="http://schemas.microsoft.com/office/drawing/2014/main" id="{3A0736A4-B565-6D31-9F81-D92B86E613C5}"/>
              </a:ext>
            </a:extLst>
          </p:cNvPr>
          <p:cNvCxnSpPr>
            <a:cxnSpLocks/>
          </p:cNvCxnSpPr>
          <p:nvPr/>
        </p:nvCxnSpPr>
        <p:spPr>
          <a:xfrm rot="16200000" flipH="1">
            <a:off x="428815" y="3683381"/>
            <a:ext cx="1332676" cy="829340"/>
          </a:xfrm>
          <a:prstGeom prst="curvedConnector3">
            <a:avLst>
              <a:gd name="adj1" fmla="val 105317"/>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96B50B3-E266-D36D-01BC-1A56FC99CAEF}"/>
              </a:ext>
            </a:extLst>
          </p:cNvPr>
          <p:cNvSpPr txBox="1"/>
          <p:nvPr/>
        </p:nvSpPr>
        <p:spPr>
          <a:xfrm>
            <a:off x="1174760" y="4548945"/>
            <a:ext cx="6996667" cy="430887"/>
          </a:xfrm>
          <a:prstGeom prst="rect">
            <a:avLst/>
          </a:prstGeom>
          <a:noFill/>
        </p:spPr>
        <p:txBody>
          <a:bodyPr wrap="square">
            <a:spAutoFit/>
          </a:bodyPr>
          <a:lstStyle/>
          <a:p>
            <a:pPr marL="457200" lvl="1" algn="l"/>
            <a:r>
              <a:rPr lang="en-US" sz="1100" i="1" dirty="0">
                <a:solidFill>
                  <a:srgbClr val="C00000"/>
                </a:solidFill>
                <a:latin typeface="Söhne"/>
              </a:rPr>
              <a:t>The GT1 (Guarantor) and IN1 (Insurance) segments include information about the guarantor and the patient’s insurance, which is essential for billing purposes.</a:t>
            </a:r>
          </a:p>
        </p:txBody>
      </p:sp>
      <p:sp>
        <p:nvSpPr>
          <p:cNvPr id="3" name="Footer Placeholder 2">
            <a:extLst>
              <a:ext uri="{FF2B5EF4-FFF2-40B4-BE49-F238E27FC236}">
                <a16:creationId xmlns:a16="http://schemas.microsoft.com/office/drawing/2014/main" id="{21A5504C-83A6-4D66-E1E2-1027E308682F}"/>
              </a:ext>
            </a:extLst>
          </p:cNvPr>
          <p:cNvSpPr>
            <a:spLocks noGrp="1"/>
          </p:cNvSpPr>
          <p:nvPr>
            <p:ph type="ftr" sz="quarter" idx="11"/>
          </p:nvPr>
        </p:nvSpPr>
        <p:spPr/>
        <p:txBody>
          <a:bodyPr/>
          <a:lstStyle/>
          <a:p>
            <a:r>
              <a:rPr lang="en-US"/>
              <a:t>Neel Majumder, MHI, CPHIMS-CA</a:t>
            </a:r>
            <a:endParaRPr lang="en-US" dirty="0"/>
          </a:p>
        </p:txBody>
      </p:sp>
      <p:sp>
        <p:nvSpPr>
          <p:cNvPr id="5" name="Slide Number Placeholder 4">
            <a:extLst>
              <a:ext uri="{FF2B5EF4-FFF2-40B4-BE49-F238E27FC236}">
                <a16:creationId xmlns:a16="http://schemas.microsoft.com/office/drawing/2014/main" id="{E691B044-BA2E-D897-E007-EE0DB6EBA4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55</a:t>
            </a:fld>
            <a:endParaRPr lang="en-GB"/>
          </a:p>
        </p:txBody>
      </p:sp>
    </p:spTree>
    <p:custDataLst>
      <p:tags r:id="rId1"/>
    </p:custDataLst>
    <p:extLst>
      <p:ext uri="{BB962C8B-B14F-4D97-AF65-F5344CB8AC3E}">
        <p14:creationId xmlns:p14="http://schemas.microsoft.com/office/powerpoint/2010/main" val="11436462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5"/>
          <p:cNvSpPr txBox="1">
            <a:spLocks noGrp="1"/>
          </p:cNvSpPr>
          <p:nvPr>
            <p:ph type="sldNum" sz="quarter"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700"/>
              <a:buNone/>
            </a:pPr>
            <a:fld id="{00000000-1234-1234-1234-123412341234}" type="slidenum">
              <a:rPr lang="en"/>
              <a:t>56</a:t>
            </a:fld>
            <a:endParaRPr/>
          </a:p>
        </p:txBody>
      </p:sp>
      <p:pic>
        <p:nvPicPr>
          <p:cNvPr id="586" name="Google Shape;586;p35"/>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2" name="Footer Placeholder 1">
            <a:extLst>
              <a:ext uri="{FF2B5EF4-FFF2-40B4-BE49-F238E27FC236}">
                <a16:creationId xmlns:a16="http://schemas.microsoft.com/office/drawing/2014/main" id="{7CCBDC42-1ED8-75CB-9A14-008C262C437A}"/>
              </a:ext>
            </a:extLst>
          </p:cNvPr>
          <p:cNvSpPr>
            <a:spLocks noGrp="1"/>
          </p:cNvSpPr>
          <p:nvPr>
            <p:ph type="ftr" sz="quarter" idx="11"/>
          </p:nvPr>
        </p:nvSpPr>
        <p:spPr/>
        <p:txBody>
          <a:bodyPr/>
          <a:lstStyle/>
          <a:p>
            <a:r>
              <a:rPr lang="en-US"/>
              <a:t>Neel Majumder, MHI, CPHIMS-CA</a:t>
            </a:r>
            <a:endParaRPr lang="en-US" dirty="0"/>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F965-198D-87B5-B093-7160764BF1D2}"/>
              </a:ext>
            </a:extLst>
          </p:cNvPr>
          <p:cNvSpPr>
            <a:spLocks noGrp="1"/>
          </p:cNvSpPr>
          <p:nvPr>
            <p:ph type="title"/>
          </p:nvPr>
        </p:nvSpPr>
        <p:spPr/>
        <p:txBody>
          <a:bodyPr/>
          <a:lstStyle/>
          <a:p>
            <a:r>
              <a:rPr lang="en-US" dirty="0"/>
              <a:t>What if we </a:t>
            </a:r>
            <a:r>
              <a:rPr lang="en-US" u="sng" dirty="0"/>
              <a:t>did not </a:t>
            </a:r>
            <a:r>
              <a:rPr lang="en-US" dirty="0"/>
              <a:t>have </a:t>
            </a:r>
            <a:r>
              <a:rPr lang="en-US" dirty="0">
                <a:solidFill>
                  <a:srgbClr val="FF0000"/>
                </a:solidFill>
              </a:rPr>
              <a:t>hl7</a:t>
            </a:r>
            <a:endParaRPr lang="en-CA" dirty="0">
              <a:solidFill>
                <a:srgbClr val="FF0000"/>
              </a:solidFill>
            </a:endParaRPr>
          </a:p>
        </p:txBody>
      </p:sp>
      <p:sp>
        <p:nvSpPr>
          <p:cNvPr id="3" name="Content Placeholder 2">
            <a:extLst>
              <a:ext uri="{FF2B5EF4-FFF2-40B4-BE49-F238E27FC236}">
                <a16:creationId xmlns:a16="http://schemas.microsoft.com/office/drawing/2014/main" id="{55D36225-5C68-B6CE-47CC-F6ED1A2F990F}"/>
              </a:ext>
            </a:extLst>
          </p:cNvPr>
          <p:cNvSpPr>
            <a:spLocks noGrp="1"/>
          </p:cNvSpPr>
          <p:nvPr>
            <p:ph idx="1"/>
          </p:nvPr>
        </p:nvSpPr>
        <p:spPr>
          <a:xfrm>
            <a:off x="569622" y="1563623"/>
            <a:ext cx="8007308" cy="3341529"/>
          </a:xfrm>
        </p:spPr>
        <p:txBody>
          <a:bodyPr>
            <a:normAutofit fontScale="92500"/>
          </a:bodyPr>
          <a:lstStyle/>
          <a:p>
            <a:pPr marL="0" indent="0" algn="l">
              <a:buNone/>
            </a:pPr>
            <a:r>
              <a:rPr lang="en-US" b="1" i="0" dirty="0">
                <a:solidFill>
                  <a:srgbClr val="374151"/>
                </a:solidFill>
                <a:effectLst/>
                <a:latin typeface="Söhne"/>
              </a:rPr>
              <a:t>Increased Manual Work and Errors:</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Without a standardized communication protocol, healthcare providers would rely more on manual processes for entering and sharing patient information. This increases the risk of errors and delays, as data might need to be re-entered multiple times across different systems.</a:t>
            </a:r>
          </a:p>
          <a:p>
            <a:pPr marL="0" indent="0" algn="l">
              <a:buNone/>
            </a:pPr>
            <a:r>
              <a:rPr lang="en-US" b="1" i="0" dirty="0">
                <a:solidFill>
                  <a:srgbClr val="374151"/>
                </a:solidFill>
                <a:effectLst/>
                <a:latin typeface="Söhne"/>
              </a:rPr>
              <a:t>Slower Communication:</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Each department or healthcare entity might use different systems, leading to slower communication and coordination. Critical information may take longer to reach the relevant parties, potentially delaying patient care.</a:t>
            </a:r>
          </a:p>
          <a:p>
            <a:pPr marL="0" indent="0" algn="l">
              <a:buNone/>
            </a:pPr>
            <a:r>
              <a:rPr lang="en-US" b="1" i="0" dirty="0">
                <a:solidFill>
                  <a:srgbClr val="374151"/>
                </a:solidFill>
                <a:effectLst/>
                <a:latin typeface="Söhne"/>
              </a:rPr>
              <a:t>Inconsistent Data:</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Without standardization, the same information could be represented differently across various systems, leading to inconsistencies and confusion. This can affect clinical decisions, billing, and overall patient management.</a:t>
            </a:r>
          </a:p>
          <a:p>
            <a:pPr marL="0" indent="0" algn="l">
              <a:buNone/>
            </a:pPr>
            <a:r>
              <a:rPr lang="en-US" b="1" i="0" dirty="0">
                <a:solidFill>
                  <a:srgbClr val="374151"/>
                </a:solidFill>
                <a:effectLst/>
                <a:latin typeface="Söhne"/>
              </a:rPr>
              <a:t>Decreased Quality of Care:</a:t>
            </a:r>
            <a:endParaRPr lang="en-US" b="0" i="0" dirty="0">
              <a:solidFill>
                <a:srgbClr val="374151"/>
              </a:solidFill>
              <a:effectLst/>
              <a:latin typeface="Söhne"/>
            </a:endParaRPr>
          </a:p>
          <a:p>
            <a:pPr marL="457200" lvl="1" indent="0" algn="l">
              <a:buNone/>
            </a:pPr>
            <a:r>
              <a:rPr lang="en-US" b="0" i="0" dirty="0">
                <a:solidFill>
                  <a:srgbClr val="374151"/>
                </a:solidFill>
                <a:effectLst/>
                <a:latin typeface="Söhne"/>
              </a:rPr>
              <a:t>Delays and errors in patient information handling can lead to suboptimal clinical decisions, affecting the quality of care provided. In emergency situations, these delays can be particularly critical.</a:t>
            </a:r>
          </a:p>
          <a:p>
            <a:endParaRPr lang="en-CA" dirty="0"/>
          </a:p>
        </p:txBody>
      </p:sp>
      <p:sp>
        <p:nvSpPr>
          <p:cNvPr id="4" name="Footer Placeholder 3">
            <a:extLst>
              <a:ext uri="{FF2B5EF4-FFF2-40B4-BE49-F238E27FC236}">
                <a16:creationId xmlns:a16="http://schemas.microsoft.com/office/drawing/2014/main" id="{E45B1E9B-46A8-736B-78FB-509461A7C5DF}"/>
              </a:ext>
            </a:extLst>
          </p:cNvPr>
          <p:cNvSpPr>
            <a:spLocks noGrp="1"/>
          </p:cNvSpPr>
          <p:nvPr>
            <p:ph type="ftr" sz="quarter" idx="11"/>
          </p:nvPr>
        </p:nvSpPr>
        <p:spPr/>
        <p:txBody>
          <a:bodyPr/>
          <a:lstStyle/>
          <a:p>
            <a:r>
              <a:rPr lang="en-US"/>
              <a:t>Neel Majumder, MHI, CPHIMS-CA</a:t>
            </a:r>
            <a:endParaRPr lang="en-US" dirty="0"/>
          </a:p>
        </p:txBody>
      </p:sp>
      <p:sp>
        <p:nvSpPr>
          <p:cNvPr id="5" name="Slide Number Placeholder 4">
            <a:extLst>
              <a:ext uri="{FF2B5EF4-FFF2-40B4-BE49-F238E27FC236}">
                <a16:creationId xmlns:a16="http://schemas.microsoft.com/office/drawing/2014/main" id="{C594FFD7-F1B1-D4FC-21CB-07910213811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57</a:t>
            </a:fld>
            <a:endParaRPr lang="en-GB"/>
          </a:p>
        </p:txBody>
      </p:sp>
    </p:spTree>
    <p:custDataLst>
      <p:tags r:id="rId1"/>
    </p:custDataLst>
    <p:extLst>
      <p:ext uri="{BB962C8B-B14F-4D97-AF65-F5344CB8AC3E}">
        <p14:creationId xmlns:p14="http://schemas.microsoft.com/office/powerpoint/2010/main" val="2402490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E433-3047-D8FB-7465-202E152498C7}"/>
              </a:ext>
            </a:extLst>
          </p:cNvPr>
          <p:cNvSpPr>
            <a:spLocks noGrp="1"/>
          </p:cNvSpPr>
          <p:nvPr>
            <p:ph type="title"/>
          </p:nvPr>
        </p:nvSpPr>
        <p:spPr/>
        <p:txBody>
          <a:bodyPr/>
          <a:lstStyle/>
          <a:p>
            <a:r>
              <a:rPr lang="en-US" dirty="0"/>
              <a:t>How will this knowledge help?</a:t>
            </a:r>
            <a:endParaRPr lang="en-CA" dirty="0"/>
          </a:p>
        </p:txBody>
      </p:sp>
      <p:graphicFrame>
        <p:nvGraphicFramePr>
          <p:cNvPr id="4" name="Content Placeholder 3">
            <a:extLst>
              <a:ext uri="{FF2B5EF4-FFF2-40B4-BE49-F238E27FC236}">
                <a16:creationId xmlns:a16="http://schemas.microsoft.com/office/drawing/2014/main" id="{9F38C125-90E6-535A-838F-A31A755431E6}"/>
              </a:ext>
            </a:extLst>
          </p:cNvPr>
          <p:cNvGraphicFramePr>
            <a:graphicFrameLocks noGrp="1"/>
          </p:cNvGraphicFramePr>
          <p:nvPr>
            <p:ph idx="1"/>
            <p:extLst>
              <p:ext uri="{D42A27DB-BD31-4B8C-83A1-F6EECF244321}">
                <p14:modId xmlns:p14="http://schemas.microsoft.com/office/powerpoint/2010/main" val="230854592"/>
              </p:ext>
            </p:extLst>
          </p:nvPr>
        </p:nvGraphicFramePr>
        <p:xfrm>
          <a:off x="768350" y="1714500"/>
          <a:ext cx="7289800" cy="3017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D67A1A13-5CB6-47C8-33C3-45FA6928A530}"/>
              </a:ext>
            </a:extLst>
          </p:cNvPr>
          <p:cNvSpPr>
            <a:spLocks noGrp="1"/>
          </p:cNvSpPr>
          <p:nvPr>
            <p:ph type="ftr" sz="quarter" idx="11"/>
          </p:nvPr>
        </p:nvSpPr>
        <p:spPr/>
        <p:txBody>
          <a:bodyPr/>
          <a:lstStyle/>
          <a:p>
            <a:r>
              <a:rPr lang="en-US"/>
              <a:t>Neel Majumder, MHI, CPHIMS-CA</a:t>
            </a:r>
            <a:endParaRPr lang="en-US" dirty="0"/>
          </a:p>
        </p:txBody>
      </p:sp>
      <p:sp>
        <p:nvSpPr>
          <p:cNvPr id="5" name="Slide Number Placeholder 4">
            <a:extLst>
              <a:ext uri="{FF2B5EF4-FFF2-40B4-BE49-F238E27FC236}">
                <a16:creationId xmlns:a16="http://schemas.microsoft.com/office/drawing/2014/main" id="{18C9FE12-60DB-96A3-6833-72505BED433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58</a:t>
            </a:fld>
            <a:endParaRPr lang="en-GB"/>
          </a:p>
        </p:txBody>
      </p:sp>
    </p:spTree>
    <p:custDataLst>
      <p:tags r:id="rId1"/>
    </p:custDataLst>
    <p:extLst>
      <p:ext uri="{BB962C8B-B14F-4D97-AF65-F5344CB8AC3E}">
        <p14:creationId xmlns:p14="http://schemas.microsoft.com/office/powerpoint/2010/main" val="2681408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33"/>
          <p:cNvSpPr txBox="1">
            <a:spLocks noGrp="1"/>
          </p:cNvSpPr>
          <p:nvPr>
            <p:ph type="sldNum" sz="quarter"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700"/>
              <a:buNone/>
            </a:pPr>
            <a:fld id="{00000000-1234-1234-1234-123412341234}" type="slidenum">
              <a:rPr lang="en"/>
              <a:t>59</a:t>
            </a:fld>
            <a:endParaRPr/>
          </a:p>
        </p:txBody>
      </p:sp>
      <p:pic>
        <p:nvPicPr>
          <p:cNvPr id="574" name="Google Shape;574;p33"/>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2" name="Footer Placeholder 1">
            <a:extLst>
              <a:ext uri="{FF2B5EF4-FFF2-40B4-BE49-F238E27FC236}">
                <a16:creationId xmlns:a16="http://schemas.microsoft.com/office/drawing/2014/main" id="{8489CFA6-6A05-0F20-C313-EE57C84EC5A3}"/>
              </a:ext>
            </a:extLst>
          </p:cNvPr>
          <p:cNvSpPr>
            <a:spLocks noGrp="1"/>
          </p:cNvSpPr>
          <p:nvPr>
            <p:ph type="ftr" sz="quarter" idx="11"/>
          </p:nvPr>
        </p:nvSpPr>
        <p:spPr/>
        <p:txBody>
          <a:bodyPr/>
          <a:lstStyle/>
          <a:p>
            <a:r>
              <a:rPr lang="en-US"/>
              <a:t>Neel Majumder, MHI, CPHIMS-CA</a:t>
            </a:r>
            <a:endParaRPr lang="en-US" dirty="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82065" y="2376664"/>
            <a:ext cx="1945640" cy="33338"/>
          </a:xfrm>
          <a:custGeom>
            <a:avLst/>
            <a:gdLst/>
            <a:ahLst/>
            <a:cxnLst/>
            <a:rect l="l" t="t" r="r" b="b"/>
            <a:pathLst>
              <a:path w="3891279" h="66675">
                <a:moveTo>
                  <a:pt x="3891114" y="66675"/>
                </a:moveTo>
                <a:lnTo>
                  <a:pt x="0" y="66675"/>
                </a:lnTo>
                <a:lnTo>
                  <a:pt x="0" y="0"/>
                </a:lnTo>
                <a:lnTo>
                  <a:pt x="3891114" y="0"/>
                </a:lnTo>
                <a:lnTo>
                  <a:pt x="3891114" y="66675"/>
                </a:lnTo>
                <a:close/>
              </a:path>
            </a:pathLst>
          </a:custGeom>
          <a:solidFill>
            <a:srgbClr val="000000"/>
          </a:solidFill>
        </p:spPr>
        <p:txBody>
          <a:bodyPr wrap="square" lIns="0" tIns="0" rIns="0" bIns="0" rtlCol="0"/>
          <a:lstStyle/>
          <a:p>
            <a:endParaRPr sz="700"/>
          </a:p>
        </p:txBody>
      </p:sp>
      <p:sp>
        <p:nvSpPr>
          <p:cNvPr id="3" name="object 3"/>
          <p:cNvSpPr/>
          <p:nvPr/>
        </p:nvSpPr>
        <p:spPr>
          <a:xfrm>
            <a:off x="2153938" y="2862439"/>
            <a:ext cx="1520508" cy="33338"/>
          </a:xfrm>
          <a:custGeom>
            <a:avLst/>
            <a:gdLst/>
            <a:ahLst/>
            <a:cxnLst/>
            <a:rect l="l" t="t" r="r" b="b"/>
            <a:pathLst>
              <a:path w="3041015" h="66675">
                <a:moveTo>
                  <a:pt x="3040856" y="66675"/>
                </a:moveTo>
                <a:lnTo>
                  <a:pt x="0" y="66675"/>
                </a:lnTo>
                <a:lnTo>
                  <a:pt x="0" y="0"/>
                </a:lnTo>
                <a:lnTo>
                  <a:pt x="3040856" y="0"/>
                </a:lnTo>
                <a:lnTo>
                  <a:pt x="3040856" y="66675"/>
                </a:lnTo>
                <a:close/>
              </a:path>
            </a:pathLst>
          </a:custGeom>
          <a:solidFill>
            <a:srgbClr val="000000"/>
          </a:solidFill>
        </p:spPr>
        <p:txBody>
          <a:bodyPr wrap="square" lIns="0" tIns="0" rIns="0" bIns="0" rtlCol="0"/>
          <a:lstStyle/>
          <a:p>
            <a:endParaRPr sz="700"/>
          </a:p>
        </p:txBody>
      </p:sp>
      <p:sp>
        <p:nvSpPr>
          <p:cNvPr id="4" name="object 4"/>
          <p:cNvSpPr/>
          <p:nvPr/>
        </p:nvSpPr>
        <p:spPr>
          <a:xfrm>
            <a:off x="2625873" y="3348214"/>
            <a:ext cx="640080" cy="33338"/>
          </a:xfrm>
          <a:custGeom>
            <a:avLst/>
            <a:gdLst/>
            <a:ahLst/>
            <a:cxnLst/>
            <a:rect l="l" t="t" r="r" b="b"/>
            <a:pathLst>
              <a:path w="1280159" h="66675">
                <a:moveTo>
                  <a:pt x="1279568" y="66675"/>
                </a:moveTo>
                <a:lnTo>
                  <a:pt x="0" y="66675"/>
                </a:lnTo>
                <a:lnTo>
                  <a:pt x="0" y="0"/>
                </a:lnTo>
                <a:lnTo>
                  <a:pt x="1279568" y="0"/>
                </a:lnTo>
                <a:lnTo>
                  <a:pt x="1279568" y="66675"/>
                </a:lnTo>
                <a:close/>
              </a:path>
            </a:pathLst>
          </a:custGeom>
          <a:solidFill>
            <a:srgbClr val="000000"/>
          </a:solidFill>
        </p:spPr>
        <p:txBody>
          <a:bodyPr wrap="square" lIns="0" tIns="0" rIns="0" bIns="0" rtlCol="0"/>
          <a:lstStyle/>
          <a:p>
            <a:endParaRPr sz="700"/>
          </a:p>
        </p:txBody>
      </p:sp>
      <p:sp>
        <p:nvSpPr>
          <p:cNvPr id="5" name="object 5"/>
          <p:cNvSpPr/>
          <p:nvPr/>
        </p:nvSpPr>
        <p:spPr>
          <a:xfrm>
            <a:off x="3473638" y="3348214"/>
            <a:ext cx="383858" cy="33338"/>
          </a:xfrm>
          <a:custGeom>
            <a:avLst/>
            <a:gdLst/>
            <a:ahLst/>
            <a:cxnLst/>
            <a:rect l="l" t="t" r="r" b="b"/>
            <a:pathLst>
              <a:path w="767715" h="66675">
                <a:moveTo>
                  <a:pt x="767426" y="66675"/>
                </a:moveTo>
                <a:lnTo>
                  <a:pt x="0" y="66675"/>
                </a:lnTo>
                <a:lnTo>
                  <a:pt x="0" y="0"/>
                </a:lnTo>
                <a:lnTo>
                  <a:pt x="767426" y="0"/>
                </a:lnTo>
                <a:lnTo>
                  <a:pt x="767426" y="66675"/>
                </a:lnTo>
                <a:close/>
              </a:path>
            </a:pathLst>
          </a:custGeom>
          <a:solidFill>
            <a:srgbClr val="000000"/>
          </a:solidFill>
        </p:spPr>
        <p:txBody>
          <a:bodyPr wrap="square" lIns="0" tIns="0" rIns="0" bIns="0" rtlCol="0"/>
          <a:lstStyle/>
          <a:p>
            <a:endParaRPr sz="700"/>
          </a:p>
        </p:txBody>
      </p:sp>
      <p:sp>
        <p:nvSpPr>
          <p:cNvPr id="6" name="object 6"/>
          <p:cNvSpPr/>
          <p:nvPr/>
        </p:nvSpPr>
        <p:spPr>
          <a:xfrm>
            <a:off x="1858144" y="3833989"/>
            <a:ext cx="1129665" cy="33338"/>
          </a:xfrm>
          <a:custGeom>
            <a:avLst/>
            <a:gdLst/>
            <a:ahLst/>
            <a:cxnLst/>
            <a:rect l="l" t="t" r="r" b="b"/>
            <a:pathLst>
              <a:path w="2259329" h="66675">
                <a:moveTo>
                  <a:pt x="2258910" y="66675"/>
                </a:moveTo>
                <a:lnTo>
                  <a:pt x="0" y="66675"/>
                </a:lnTo>
                <a:lnTo>
                  <a:pt x="0" y="0"/>
                </a:lnTo>
                <a:lnTo>
                  <a:pt x="2258910" y="0"/>
                </a:lnTo>
                <a:lnTo>
                  <a:pt x="2258910" y="66675"/>
                </a:lnTo>
                <a:close/>
              </a:path>
            </a:pathLst>
          </a:custGeom>
          <a:solidFill>
            <a:srgbClr val="000000"/>
          </a:solidFill>
        </p:spPr>
        <p:txBody>
          <a:bodyPr wrap="square" lIns="0" tIns="0" rIns="0" bIns="0" rtlCol="0"/>
          <a:lstStyle/>
          <a:p>
            <a:endParaRPr sz="700"/>
          </a:p>
        </p:txBody>
      </p:sp>
      <p:sp>
        <p:nvSpPr>
          <p:cNvPr id="7" name="object 7"/>
          <p:cNvSpPr/>
          <p:nvPr/>
        </p:nvSpPr>
        <p:spPr>
          <a:xfrm>
            <a:off x="1587277" y="4319764"/>
            <a:ext cx="1101408" cy="33338"/>
          </a:xfrm>
          <a:custGeom>
            <a:avLst/>
            <a:gdLst/>
            <a:ahLst/>
            <a:cxnLst/>
            <a:rect l="l" t="t" r="r" b="b"/>
            <a:pathLst>
              <a:path w="2202815" h="66675">
                <a:moveTo>
                  <a:pt x="2202656" y="66675"/>
                </a:moveTo>
                <a:lnTo>
                  <a:pt x="0" y="66675"/>
                </a:lnTo>
                <a:lnTo>
                  <a:pt x="0" y="0"/>
                </a:lnTo>
                <a:lnTo>
                  <a:pt x="2202656" y="0"/>
                </a:lnTo>
                <a:lnTo>
                  <a:pt x="2202656" y="66675"/>
                </a:lnTo>
                <a:close/>
              </a:path>
            </a:pathLst>
          </a:custGeom>
          <a:solidFill>
            <a:srgbClr val="000000"/>
          </a:solidFill>
        </p:spPr>
        <p:txBody>
          <a:bodyPr wrap="square" lIns="0" tIns="0" rIns="0" bIns="0" rtlCol="0"/>
          <a:lstStyle/>
          <a:p>
            <a:endParaRPr sz="700"/>
          </a:p>
        </p:txBody>
      </p:sp>
      <p:sp>
        <p:nvSpPr>
          <p:cNvPr id="8" name="object 8"/>
          <p:cNvSpPr txBox="1"/>
          <p:nvPr/>
        </p:nvSpPr>
        <p:spPr>
          <a:xfrm>
            <a:off x="241398" y="477954"/>
            <a:ext cx="8076883" cy="3937745"/>
          </a:xfrm>
          <a:prstGeom prst="rect">
            <a:avLst/>
          </a:prstGeom>
        </p:spPr>
        <p:txBody>
          <a:bodyPr vert="horz" wrap="square" lIns="0" tIns="6350" rIns="0" bIns="0" rtlCol="0">
            <a:spAutoFit/>
          </a:bodyPr>
          <a:lstStyle/>
          <a:p>
            <a:pPr marL="6350" marR="2540">
              <a:lnSpc>
                <a:spcPct val="115900"/>
              </a:lnSpc>
              <a:spcBef>
                <a:spcPts val="50"/>
              </a:spcBef>
              <a:tabLst>
                <a:tab pos="6824663" algn="l"/>
              </a:tabLst>
            </a:pPr>
            <a:r>
              <a:rPr sz="2750" b="1" spc="-70" dirty="0"/>
              <a:t>Healthcare</a:t>
            </a:r>
            <a:r>
              <a:rPr sz="2750" b="1" spc="-115" dirty="0"/>
              <a:t> </a:t>
            </a:r>
            <a:r>
              <a:rPr sz="2750" b="1" spc="-190" dirty="0"/>
              <a:t>is</a:t>
            </a:r>
            <a:r>
              <a:rPr sz="2750" b="1" spc="-105" dirty="0"/>
              <a:t> </a:t>
            </a:r>
            <a:r>
              <a:rPr sz="2750" b="1" spc="-18" dirty="0"/>
              <a:t>full</a:t>
            </a:r>
            <a:r>
              <a:rPr sz="2750" b="1" spc="-108" dirty="0"/>
              <a:t> </a:t>
            </a:r>
            <a:r>
              <a:rPr sz="2750" b="1" spc="-88" dirty="0"/>
              <a:t>of</a:t>
            </a:r>
            <a:r>
              <a:rPr sz="2750" b="1" spc="-105" dirty="0"/>
              <a:t> </a:t>
            </a:r>
            <a:r>
              <a:rPr sz="2750" b="1" spc="-168" dirty="0"/>
              <a:t>reasons</a:t>
            </a:r>
            <a:r>
              <a:rPr sz="2750" b="1" spc="-105" dirty="0"/>
              <a:t> </a:t>
            </a:r>
            <a:r>
              <a:rPr sz="2750" b="1" spc="-143" dirty="0"/>
              <a:t>we</a:t>
            </a:r>
            <a:r>
              <a:rPr sz="2750" b="1" spc="-105" dirty="0"/>
              <a:t> </a:t>
            </a:r>
            <a:r>
              <a:rPr sz="2750" b="1" spc="-102" dirty="0"/>
              <a:t>might</a:t>
            </a:r>
            <a:r>
              <a:rPr sz="2750" b="1" spc="-105" dirty="0"/>
              <a:t> </a:t>
            </a:r>
            <a:r>
              <a:rPr sz="2750" b="1" spc="-10" dirty="0"/>
              <a:t>want</a:t>
            </a:r>
            <a:r>
              <a:rPr sz="2750" b="1" dirty="0"/>
              <a:t>	to</a:t>
            </a:r>
            <a:r>
              <a:rPr sz="2750" b="1" spc="-185" dirty="0"/>
              <a:t> </a:t>
            </a:r>
            <a:r>
              <a:rPr sz="2750" b="1" spc="-163" dirty="0"/>
              <a:t>move </a:t>
            </a:r>
            <a:r>
              <a:rPr sz="2750" b="1" spc="-65" dirty="0"/>
              <a:t>data</a:t>
            </a:r>
            <a:r>
              <a:rPr sz="2750" b="1" spc="-125" dirty="0"/>
              <a:t> </a:t>
            </a:r>
            <a:r>
              <a:rPr sz="2750" b="1" spc="-20" dirty="0"/>
              <a:t>around:</a:t>
            </a:r>
            <a:endParaRPr sz="2750" dirty="0"/>
          </a:p>
          <a:p>
            <a:pPr>
              <a:spcBef>
                <a:spcPts val="1188"/>
              </a:spcBef>
            </a:pPr>
            <a:endParaRPr sz="2750" dirty="0"/>
          </a:p>
          <a:p>
            <a:pPr marL="243840" indent="-237490">
              <a:buChar char="•"/>
              <a:tabLst>
                <a:tab pos="243840" algn="l"/>
              </a:tabLst>
            </a:pPr>
            <a:r>
              <a:rPr sz="2750" spc="-48" dirty="0">
                <a:latin typeface="Trebuchet MS"/>
                <a:cs typeface="Trebuchet MS"/>
              </a:rPr>
              <a:t>Transmit</a:t>
            </a:r>
            <a:r>
              <a:rPr sz="2750" spc="-163" dirty="0">
                <a:latin typeface="Trebuchet MS"/>
                <a:cs typeface="Trebuchet MS"/>
              </a:rPr>
              <a:t> </a:t>
            </a:r>
            <a:r>
              <a:rPr sz="2750" dirty="0">
                <a:latin typeface="Trebuchet MS"/>
                <a:cs typeface="Trebuchet MS"/>
              </a:rPr>
              <a:t>a</a:t>
            </a:r>
            <a:r>
              <a:rPr sz="2750" spc="-188" dirty="0">
                <a:latin typeface="Trebuchet MS"/>
                <a:cs typeface="Trebuchet MS"/>
              </a:rPr>
              <a:t> </a:t>
            </a:r>
            <a:r>
              <a:rPr sz="2750" spc="-102" dirty="0">
                <a:latin typeface="Trebuchet MS"/>
                <a:cs typeface="Trebuchet MS"/>
              </a:rPr>
              <a:t>clinical</a:t>
            </a:r>
            <a:r>
              <a:rPr sz="2750" spc="-105" dirty="0">
                <a:latin typeface="Trebuchet MS"/>
                <a:cs typeface="Trebuchet MS"/>
              </a:rPr>
              <a:t> </a:t>
            </a:r>
            <a:r>
              <a:rPr sz="2750" spc="-20" dirty="0">
                <a:latin typeface="Trebuchet MS"/>
                <a:cs typeface="Trebuchet MS"/>
              </a:rPr>
              <a:t>order</a:t>
            </a:r>
            <a:r>
              <a:rPr sz="2750" spc="-143" dirty="0">
                <a:latin typeface="Trebuchet MS"/>
                <a:cs typeface="Trebuchet MS"/>
              </a:rPr>
              <a:t> </a:t>
            </a:r>
            <a:r>
              <a:rPr sz="2750" spc="-10" dirty="0">
                <a:latin typeface="Trebuchet MS"/>
                <a:cs typeface="Trebuchet MS"/>
              </a:rPr>
              <a:t>from</a:t>
            </a:r>
            <a:r>
              <a:rPr sz="2750" spc="-145" dirty="0">
                <a:latin typeface="Trebuchet MS"/>
                <a:cs typeface="Trebuchet MS"/>
              </a:rPr>
              <a:t> </a:t>
            </a:r>
            <a:r>
              <a:rPr sz="2750" spc="-68" dirty="0">
                <a:latin typeface="Trebuchet MS"/>
                <a:cs typeface="Trebuchet MS"/>
              </a:rPr>
              <a:t>requester</a:t>
            </a:r>
            <a:r>
              <a:rPr sz="2750" spc="-140" dirty="0">
                <a:latin typeface="Trebuchet MS"/>
                <a:cs typeface="Trebuchet MS"/>
              </a:rPr>
              <a:t> </a:t>
            </a:r>
            <a:r>
              <a:rPr sz="2750" spc="-85" dirty="0">
                <a:latin typeface="Trebuchet MS"/>
                <a:cs typeface="Trebuchet MS"/>
              </a:rPr>
              <a:t>to</a:t>
            </a:r>
            <a:r>
              <a:rPr sz="2750" spc="-123" dirty="0">
                <a:latin typeface="Trebuchet MS"/>
                <a:cs typeface="Trebuchet MS"/>
              </a:rPr>
              <a:t> </a:t>
            </a:r>
            <a:r>
              <a:rPr sz="2750" spc="-35" dirty="0">
                <a:latin typeface="Trebuchet MS"/>
                <a:cs typeface="Trebuchet MS"/>
              </a:rPr>
              <a:t>fulfiller</a:t>
            </a:r>
            <a:endParaRPr sz="2750" dirty="0">
              <a:latin typeface="Trebuchet MS"/>
              <a:cs typeface="Trebuchet MS"/>
            </a:endParaRPr>
          </a:p>
          <a:p>
            <a:pPr marL="243840" indent="-237490">
              <a:spcBef>
                <a:spcPts val="525"/>
              </a:spcBef>
              <a:buChar char="•"/>
              <a:tabLst>
                <a:tab pos="243840" algn="l"/>
                <a:tab pos="5385118" algn="l"/>
              </a:tabLst>
            </a:pPr>
            <a:r>
              <a:rPr sz="2750" spc="-55" dirty="0">
                <a:latin typeface="Trebuchet MS"/>
                <a:cs typeface="Trebuchet MS"/>
              </a:rPr>
              <a:t>Return</a:t>
            </a:r>
            <a:r>
              <a:rPr sz="2750" spc="-155" dirty="0">
                <a:latin typeface="Trebuchet MS"/>
                <a:cs typeface="Trebuchet MS"/>
              </a:rPr>
              <a:t> </a:t>
            </a:r>
            <a:r>
              <a:rPr sz="2750" spc="-123" dirty="0">
                <a:latin typeface="Trebuchet MS"/>
                <a:cs typeface="Trebuchet MS"/>
              </a:rPr>
              <a:t>the</a:t>
            </a:r>
            <a:r>
              <a:rPr sz="2750" spc="-88" dirty="0">
                <a:latin typeface="Trebuchet MS"/>
                <a:cs typeface="Trebuchet MS"/>
              </a:rPr>
              <a:t> </a:t>
            </a:r>
            <a:r>
              <a:rPr sz="2750" spc="-113" dirty="0">
                <a:latin typeface="Trebuchet MS"/>
                <a:cs typeface="Trebuchet MS"/>
              </a:rPr>
              <a:t>fulfillment</a:t>
            </a:r>
            <a:r>
              <a:rPr sz="2750" spc="-95" dirty="0">
                <a:latin typeface="Trebuchet MS"/>
                <a:cs typeface="Trebuchet MS"/>
              </a:rPr>
              <a:t> </a:t>
            </a:r>
            <a:r>
              <a:rPr sz="2750" spc="-35" dirty="0">
                <a:latin typeface="Trebuchet MS"/>
                <a:cs typeface="Trebuchet MS"/>
              </a:rPr>
              <a:t>back</a:t>
            </a:r>
            <a:r>
              <a:rPr sz="2750" spc="-130" dirty="0">
                <a:latin typeface="Trebuchet MS"/>
                <a:cs typeface="Trebuchet MS"/>
              </a:rPr>
              <a:t> </a:t>
            </a:r>
            <a:r>
              <a:rPr sz="2750" spc="-85" dirty="0">
                <a:latin typeface="Trebuchet MS"/>
                <a:cs typeface="Trebuchet MS"/>
              </a:rPr>
              <a:t>to</a:t>
            </a:r>
            <a:r>
              <a:rPr sz="2750" spc="-118" dirty="0">
                <a:latin typeface="Trebuchet MS"/>
                <a:cs typeface="Trebuchet MS"/>
              </a:rPr>
              <a:t> </a:t>
            </a:r>
            <a:r>
              <a:rPr sz="2750" spc="-13" dirty="0">
                <a:latin typeface="Trebuchet MS"/>
                <a:cs typeface="Trebuchet MS"/>
              </a:rPr>
              <a:t>the</a:t>
            </a:r>
            <a:r>
              <a:rPr sz="2750" dirty="0">
                <a:latin typeface="Trebuchet MS"/>
                <a:cs typeface="Trebuchet MS"/>
              </a:rPr>
              <a:t>	</a:t>
            </a:r>
            <a:r>
              <a:rPr sz="2750" spc="-15" dirty="0">
                <a:latin typeface="Trebuchet MS"/>
                <a:cs typeface="Trebuchet MS"/>
              </a:rPr>
              <a:t>requester</a:t>
            </a:r>
            <a:endParaRPr sz="2750" dirty="0">
              <a:latin typeface="Trebuchet MS"/>
              <a:cs typeface="Trebuchet MS"/>
            </a:endParaRPr>
          </a:p>
          <a:p>
            <a:pPr marL="243840" indent="-237490">
              <a:spcBef>
                <a:spcPts val="525"/>
              </a:spcBef>
              <a:buChar char="•"/>
              <a:tabLst>
                <a:tab pos="243840" algn="l"/>
                <a:tab pos="5478463" algn="l"/>
              </a:tabLst>
            </a:pPr>
            <a:r>
              <a:rPr sz="2750" dirty="0">
                <a:latin typeface="Trebuchet MS"/>
                <a:cs typeface="Trebuchet MS"/>
              </a:rPr>
              <a:t>Share</a:t>
            </a:r>
            <a:r>
              <a:rPr sz="2750" spc="-210" dirty="0">
                <a:latin typeface="Trebuchet MS"/>
                <a:cs typeface="Trebuchet MS"/>
              </a:rPr>
              <a:t> </a:t>
            </a:r>
            <a:r>
              <a:rPr sz="2750" dirty="0">
                <a:latin typeface="Trebuchet MS"/>
                <a:cs typeface="Trebuchet MS"/>
              </a:rPr>
              <a:t>a</a:t>
            </a:r>
            <a:r>
              <a:rPr sz="2750" spc="-208" dirty="0">
                <a:latin typeface="Trebuchet MS"/>
                <a:cs typeface="Trebuchet MS"/>
              </a:rPr>
              <a:t> </a:t>
            </a:r>
            <a:r>
              <a:rPr sz="2750" spc="-120" dirty="0">
                <a:latin typeface="Trebuchet MS"/>
                <a:cs typeface="Trebuchet MS"/>
              </a:rPr>
              <a:t>list</a:t>
            </a:r>
            <a:r>
              <a:rPr sz="2750" spc="-88" dirty="0">
                <a:latin typeface="Trebuchet MS"/>
                <a:cs typeface="Trebuchet MS"/>
              </a:rPr>
              <a:t> </a:t>
            </a:r>
            <a:r>
              <a:rPr sz="2750" dirty="0">
                <a:latin typeface="Trebuchet MS"/>
                <a:cs typeface="Trebuchet MS"/>
              </a:rPr>
              <a:t>of</a:t>
            </a:r>
            <a:r>
              <a:rPr sz="2750" spc="-163" dirty="0">
                <a:latin typeface="Trebuchet MS"/>
                <a:cs typeface="Trebuchet MS"/>
              </a:rPr>
              <a:t> </a:t>
            </a:r>
            <a:r>
              <a:rPr sz="2750" spc="-85" dirty="0">
                <a:latin typeface="Trebuchet MS"/>
                <a:cs typeface="Trebuchet MS"/>
              </a:rPr>
              <a:t>allergies</a:t>
            </a:r>
            <a:r>
              <a:rPr sz="2750" spc="-123" dirty="0">
                <a:latin typeface="Trebuchet MS"/>
                <a:cs typeface="Trebuchet MS"/>
              </a:rPr>
              <a:t> </a:t>
            </a:r>
            <a:r>
              <a:rPr sz="2750" dirty="0">
                <a:latin typeface="Trebuchet MS"/>
                <a:cs typeface="Trebuchet MS"/>
              </a:rPr>
              <a:t>for</a:t>
            </a:r>
            <a:r>
              <a:rPr sz="2750" spc="-158" dirty="0">
                <a:latin typeface="Trebuchet MS"/>
                <a:cs typeface="Trebuchet MS"/>
              </a:rPr>
              <a:t> </a:t>
            </a:r>
            <a:r>
              <a:rPr sz="2750" dirty="0">
                <a:latin typeface="Trebuchet MS"/>
                <a:cs typeface="Trebuchet MS"/>
              </a:rPr>
              <a:t>a</a:t>
            </a:r>
            <a:r>
              <a:rPr sz="2750" spc="-158" dirty="0">
                <a:latin typeface="Trebuchet MS"/>
                <a:cs typeface="Trebuchet MS"/>
              </a:rPr>
              <a:t> </a:t>
            </a:r>
            <a:r>
              <a:rPr sz="2750" spc="-5" dirty="0">
                <a:latin typeface="Trebuchet MS"/>
                <a:cs typeface="Trebuchet MS"/>
              </a:rPr>
              <a:t>given</a:t>
            </a:r>
            <a:r>
              <a:rPr sz="2750" dirty="0">
                <a:latin typeface="Trebuchet MS"/>
                <a:cs typeface="Trebuchet MS"/>
              </a:rPr>
              <a:t>	</a:t>
            </a:r>
            <a:r>
              <a:rPr sz="2750" spc="-53" dirty="0">
                <a:latin typeface="Trebuchet MS"/>
                <a:cs typeface="Trebuchet MS"/>
              </a:rPr>
              <a:t>patient</a:t>
            </a:r>
            <a:endParaRPr sz="2750" dirty="0">
              <a:latin typeface="Trebuchet MS"/>
              <a:cs typeface="Trebuchet MS"/>
            </a:endParaRPr>
          </a:p>
          <a:p>
            <a:pPr marL="243840" indent="-237490">
              <a:spcBef>
                <a:spcPts val="525"/>
              </a:spcBef>
              <a:buChar char="•"/>
              <a:tabLst>
                <a:tab pos="243840" algn="l"/>
              </a:tabLst>
            </a:pPr>
            <a:r>
              <a:rPr sz="2750" spc="-43" dirty="0">
                <a:latin typeface="Trebuchet MS"/>
                <a:cs typeface="Trebuchet MS"/>
              </a:rPr>
              <a:t>Create</a:t>
            </a:r>
            <a:r>
              <a:rPr sz="2750" spc="-168" dirty="0">
                <a:latin typeface="Trebuchet MS"/>
                <a:cs typeface="Trebuchet MS"/>
              </a:rPr>
              <a:t> </a:t>
            </a:r>
            <a:r>
              <a:rPr sz="2750" dirty="0">
                <a:latin typeface="Trebuchet MS"/>
                <a:cs typeface="Trebuchet MS"/>
              </a:rPr>
              <a:t>a</a:t>
            </a:r>
            <a:r>
              <a:rPr sz="2750" spc="-168" dirty="0">
                <a:latin typeface="Trebuchet MS"/>
                <a:cs typeface="Trebuchet MS"/>
              </a:rPr>
              <a:t> </a:t>
            </a:r>
            <a:r>
              <a:rPr sz="2750" spc="-75" dirty="0">
                <a:latin typeface="Trebuchet MS"/>
                <a:cs typeface="Trebuchet MS"/>
              </a:rPr>
              <a:t>referral</a:t>
            </a:r>
            <a:r>
              <a:rPr sz="2750" spc="-135" dirty="0">
                <a:latin typeface="Trebuchet MS"/>
                <a:cs typeface="Trebuchet MS"/>
              </a:rPr>
              <a:t> </a:t>
            </a:r>
            <a:r>
              <a:rPr sz="2750" spc="-85" dirty="0">
                <a:latin typeface="Trebuchet MS"/>
                <a:cs typeface="Trebuchet MS"/>
              </a:rPr>
              <a:t>to</a:t>
            </a:r>
            <a:r>
              <a:rPr sz="2750" spc="-123" dirty="0">
                <a:latin typeface="Trebuchet MS"/>
                <a:cs typeface="Trebuchet MS"/>
              </a:rPr>
              <a:t> </a:t>
            </a:r>
            <a:r>
              <a:rPr sz="2750" dirty="0">
                <a:latin typeface="Trebuchet MS"/>
                <a:cs typeface="Trebuchet MS"/>
              </a:rPr>
              <a:t>a</a:t>
            </a:r>
            <a:r>
              <a:rPr sz="2750" spc="-148" dirty="0">
                <a:latin typeface="Trebuchet MS"/>
                <a:cs typeface="Trebuchet MS"/>
              </a:rPr>
              <a:t> </a:t>
            </a:r>
            <a:r>
              <a:rPr sz="2750" spc="-35" dirty="0">
                <a:latin typeface="Trebuchet MS"/>
                <a:cs typeface="Trebuchet MS"/>
              </a:rPr>
              <a:t>specialist</a:t>
            </a:r>
            <a:endParaRPr sz="2750" dirty="0">
              <a:latin typeface="Trebuchet MS"/>
              <a:cs typeface="Trebuchet MS"/>
            </a:endParaRPr>
          </a:p>
          <a:p>
            <a:pPr marL="243840" indent="-237490">
              <a:spcBef>
                <a:spcPts val="525"/>
              </a:spcBef>
              <a:buChar char="•"/>
              <a:tabLst>
                <a:tab pos="243840" algn="l"/>
              </a:tabLst>
            </a:pPr>
            <a:r>
              <a:rPr sz="2750" spc="-53" dirty="0">
                <a:latin typeface="Trebuchet MS"/>
                <a:cs typeface="Trebuchet MS"/>
              </a:rPr>
              <a:t>Report</a:t>
            </a:r>
            <a:r>
              <a:rPr sz="2750" spc="-135" dirty="0">
                <a:latin typeface="Trebuchet MS"/>
                <a:cs typeface="Trebuchet MS"/>
              </a:rPr>
              <a:t> </a:t>
            </a:r>
            <a:r>
              <a:rPr sz="2750" spc="-78" dirty="0">
                <a:latin typeface="Trebuchet MS"/>
                <a:cs typeface="Trebuchet MS"/>
              </a:rPr>
              <a:t>metrics</a:t>
            </a:r>
            <a:r>
              <a:rPr sz="2750" spc="-127" dirty="0">
                <a:latin typeface="Trebuchet MS"/>
                <a:cs typeface="Trebuchet MS"/>
              </a:rPr>
              <a:t> </a:t>
            </a:r>
            <a:r>
              <a:rPr sz="2750" spc="-85" dirty="0">
                <a:latin typeface="Trebuchet MS"/>
                <a:cs typeface="Trebuchet MS"/>
              </a:rPr>
              <a:t>to</a:t>
            </a:r>
            <a:r>
              <a:rPr sz="2750" spc="-125" dirty="0">
                <a:latin typeface="Trebuchet MS"/>
                <a:cs typeface="Trebuchet MS"/>
              </a:rPr>
              <a:t> </a:t>
            </a:r>
            <a:r>
              <a:rPr sz="2750" spc="-5" dirty="0">
                <a:latin typeface="Trebuchet MS"/>
                <a:cs typeface="Trebuchet MS"/>
              </a:rPr>
              <a:t>government</a:t>
            </a:r>
            <a:endParaRPr sz="2750" dirty="0">
              <a:latin typeface="Trebuchet MS"/>
              <a:cs typeface="Trebuchet MS"/>
            </a:endParaRPr>
          </a:p>
        </p:txBody>
      </p:sp>
      <p:sp>
        <p:nvSpPr>
          <p:cNvPr id="9" name="Footer Placeholder 8">
            <a:extLst>
              <a:ext uri="{FF2B5EF4-FFF2-40B4-BE49-F238E27FC236}">
                <a16:creationId xmlns:a16="http://schemas.microsoft.com/office/drawing/2014/main" id="{00950B1C-FD4E-7DFD-4693-D7D35068112E}"/>
              </a:ext>
            </a:extLst>
          </p:cNvPr>
          <p:cNvSpPr>
            <a:spLocks noGrp="1"/>
          </p:cNvSpPr>
          <p:nvPr>
            <p:ph type="ftr" sz="quarter" idx="5"/>
          </p:nvPr>
        </p:nvSpPr>
        <p:spPr/>
        <p:txBody>
          <a:bodyPr/>
          <a:lstStyle/>
          <a:p>
            <a:endParaRPr lang="en-CA" dirty="0"/>
          </a:p>
        </p:txBody>
      </p:sp>
      <p:sp>
        <p:nvSpPr>
          <p:cNvPr id="10" name="Slide Number Placeholder 9">
            <a:extLst>
              <a:ext uri="{FF2B5EF4-FFF2-40B4-BE49-F238E27FC236}">
                <a16:creationId xmlns:a16="http://schemas.microsoft.com/office/drawing/2014/main" id="{401B5174-3050-2948-63D0-B6F9EE6D6147}"/>
              </a:ext>
            </a:extLst>
          </p:cNvPr>
          <p:cNvSpPr>
            <a:spLocks noGrp="1"/>
          </p:cNvSpPr>
          <p:nvPr>
            <p:ph type="sldNum" sz="quarter" idx="7"/>
          </p:nvPr>
        </p:nvSpPr>
        <p:spPr/>
        <p:txBody>
          <a:bodyPr/>
          <a:lstStyle/>
          <a:p>
            <a:fld id="{B6F15528-21DE-4FAA-801E-634DDDAF4B2B}" type="slidenum">
              <a:rPr lang="en-CA" smtClean="0"/>
              <a:t>6</a:t>
            </a:fld>
            <a:endParaRPr lang="en-CA"/>
          </a:p>
        </p:txBody>
      </p:sp>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4"/>
          <p:cNvSpPr txBox="1">
            <a:spLocks noGrp="1"/>
          </p:cNvSpPr>
          <p:nvPr>
            <p:ph type="sldNum" sz="quarter"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700"/>
              <a:buNone/>
            </a:pPr>
            <a:fld id="{00000000-1234-1234-1234-123412341234}" type="slidenum">
              <a:rPr lang="en"/>
              <a:t>60</a:t>
            </a:fld>
            <a:endParaRPr/>
          </a:p>
        </p:txBody>
      </p:sp>
      <p:pic>
        <p:nvPicPr>
          <p:cNvPr id="580" name="Google Shape;580;p34"/>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2" name="Footer Placeholder 1">
            <a:extLst>
              <a:ext uri="{FF2B5EF4-FFF2-40B4-BE49-F238E27FC236}">
                <a16:creationId xmlns:a16="http://schemas.microsoft.com/office/drawing/2014/main" id="{5C869355-28AF-1150-F783-1CB86AB75F9E}"/>
              </a:ext>
            </a:extLst>
          </p:cNvPr>
          <p:cNvSpPr>
            <a:spLocks noGrp="1"/>
          </p:cNvSpPr>
          <p:nvPr>
            <p:ph type="ftr" sz="quarter" idx="11"/>
          </p:nvPr>
        </p:nvSpPr>
        <p:spPr/>
        <p:txBody>
          <a:bodyPr/>
          <a:lstStyle/>
          <a:p>
            <a:r>
              <a:rPr lang="en-US"/>
              <a:t>Neel Majumder, MHI, CPHIMS-CA</a:t>
            </a:r>
            <a:endParaRPr lang="en-US" dirty="0"/>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9" name="Google Shape;519;p85"/>
          <p:cNvSpPr txBox="1">
            <a:spLocks noGrp="1"/>
          </p:cNvSpPr>
          <p:nvPr>
            <p:ph type="title"/>
          </p:nvPr>
        </p:nvSpPr>
        <p:spPr>
          <a:xfrm>
            <a:off x="698205" y="574375"/>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dirty="0"/>
              <a:t>COURSE RECAP: What did we learn</a:t>
            </a:r>
            <a:endParaRPr sz="2520" dirty="0"/>
          </a:p>
        </p:txBody>
      </p:sp>
      <p:sp>
        <p:nvSpPr>
          <p:cNvPr id="518" name="Google Shape;518;p85"/>
          <p:cNvSpPr txBox="1">
            <a:spLocks noGrp="1"/>
          </p:cNvSpPr>
          <p:nvPr>
            <p:ph type="body" idx="1"/>
          </p:nvPr>
        </p:nvSpPr>
        <p:spPr>
          <a:xfrm>
            <a:off x="379228" y="1421762"/>
            <a:ext cx="4271100" cy="35514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accent1"/>
              </a:buClr>
              <a:buSzPts val="1300"/>
              <a:buChar char="•"/>
            </a:pPr>
            <a:r>
              <a:rPr lang="en-GB" sz="1300" dirty="0"/>
              <a:t>Introduction to Healthcare Interoperability</a:t>
            </a:r>
            <a:endParaRPr sz="1300" dirty="0"/>
          </a:p>
          <a:p>
            <a:pPr marL="457200" lvl="0" indent="-311150" algn="l" rtl="0">
              <a:lnSpc>
                <a:spcPct val="100000"/>
              </a:lnSpc>
              <a:spcBef>
                <a:spcPts val="800"/>
              </a:spcBef>
              <a:spcAft>
                <a:spcPts val="0"/>
              </a:spcAft>
              <a:buClr>
                <a:schemeClr val="accent1"/>
              </a:buClr>
              <a:buSzPts val="1300"/>
              <a:buChar char="•"/>
            </a:pPr>
            <a:r>
              <a:rPr lang="en-GB" sz="1300" dirty="0"/>
              <a:t>What is Interoperability?</a:t>
            </a:r>
            <a:endParaRPr sz="1300" dirty="0"/>
          </a:p>
          <a:p>
            <a:pPr marL="457200" lvl="0" indent="-311150" algn="l" rtl="0">
              <a:lnSpc>
                <a:spcPct val="100000"/>
              </a:lnSpc>
              <a:spcBef>
                <a:spcPts val="800"/>
              </a:spcBef>
              <a:spcAft>
                <a:spcPts val="0"/>
              </a:spcAft>
              <a:buClr>
                <a:schemeClr val="accent1"/>
              </a:buClr>
              <a:buSzPts val="1300"/>
              <a:buChar char="•"/>
            </a:pPr>
            <a:r>
              <a:rPr lang="en-GB" sz="1300" dirty="0"/>
              <a:t>Importance of Data Exchange</a:t>
            </a:r>
            <a:endParaRPr sz="1300" dirty="0"/>
          </a:p>
          <a:p>
            <a:pPr marL="457200" lvl="0" indent="-311150" algn="l" rtl="0">
              <a:lnSpc>
                <a:spcPct val="100000"/>
              </a:lnSpc>
              <a:spcBef>
                <a:spcPts val="800"/>
              </a:spcBef>
              <a:spcAft>
                <a:spcPts val="0"/>
              </a:spcAft>
              <a:buClr>
                <a:schemeClr val="accent1"/>
              </a:buClr>
              <a:buSzPts val="1300"/>
              <a:buChar char="•"/>
            </a:pPr>
            <a:r>
              <a:rPr lang="en-GB" sz="1300" dirty="0"/>
              <a:t>Scenarios for Data Exchange</a:t>
            </a:r>
            <a:endParaRPr sz="1300" dirty="0"/>
          </a:p>
          <a:p>
            <a:pPr marL="457200" lvl="0" indent="-311150" algn="l" rtl="0">
              <a:lnSpc>
                <a:spcPct val="100000"/>
              </a:lnSpc>
              <a:spcBef>
                <a:spcPts val="800"/>
              </a:spcBef>
              <a:spcAft>
                <a:spcPts val="0"/>
              </a:spcAft>
              <a:buClr>
                <a:schemeClr val="accent1"/>
              </a:buClr>
              <a:buSzPts val="1300"/>
              <a:buChar char="•"/>
            </a:pPr>
            <a:r>
              <a:rPr lang="en-GB" sz="1300" dirty="0"/>
              <a:t>Challenges in Interoperability</a:t>
            </a:r>
            <a:endParaRPr sz="1300" dirty="0"/>
          </a:p>
          <a:p>
            <a:pPr marL="457200" lvl="0" indent="-311150" algn="l" rtl="0">
              <a:lnSpc>
                <a:spcPct val="100000"/>
              </a:lnSpc>
              <a:spcBef>
                <a:spcPts val="800"/>
              </a:spcBef>
              <a:spcAft>
                <a:spcPts val="0"/>
              </a:spcAft>
              <a:buClr>
                <a:schemeClr val="accent1"/>
              </a:buClr>
              <a:buSzPts val="1300"/>
              <a:buChar char="•"/>
            </a:pPr>
            <a:r>
              <a:rPr lang="en-GB" sz="1300" dirty="0"/>
              <a:t>Summary of Healthcare Interoperability</a:t>
            </a:r>
            <a:endParaRPr sz="1300" dirty="0"/>
          </a:p>
          <a:p>
            <a:pPr marL="457200" lvl="0" indent="-311150" algn="l" rtl="0">
              <a:lnSpc>
                <a:spcPct val="100000"/>
              </a:lnSpc>
              <a:spcBef>
                <a:spcPts val="800"/>
              </a:spcBef>
              <a:spcAft>
                <a:spcPts val="0"/>
              </a:spcAft>
              <a:buClr>
                <a:schemeClr val="accent1"/>
              </a:buClr>
              <a:buSzPts val="1300"/>
              <a:buChar char="•"/>
            </a:pPr>
            <a:r>
              <a:rPr lang="en-GB" sz="1300" dirty="0"/>
              <a:t>Q&amp;A: Interoperability</a:t>
            </a:r>
            <a:endParaRPr sz="1300" dirty="0"/>
          </a:p>
          <a:p>
            <a:pPr marL="457200" lvl="0" indent="-311150" algn="l" rtl="0">
              <a:lnSpc>
                <a:spcPct val="100000"/>
              </a:lnSpc>
              <a:spcBef>
                <a:spcPts val="800"/>
              </a:spcBef>
              <a:spcAft>
                <a:spcPts val="0"/>
              </a:spcAft>
              <a:buClr>
                <a:schemeClr val="accent1"/>
              </a:buClr>
              <a:buSzPts val="1300"/>
              <a:buChar char="•"/>
            </a:pPr>
            <a:r>
              <a:rPr lang="en-GB" sz="1300" dirty="0"/>
              <a:t>Basics of HL7 Standards</a:t>
            </a:r>
            <a:endParaRPr sz="1300" dirty="0"/>
          </a:p>
          <a:p>
            <a:pPr marL="457200" lvl="0" indent="-311150" algn="l" rtl="0">
              <a:lnSpc>
                <a:spcPct val="100000"/>
              </a:lnSpc>
              <a:spcBef>
                <a:spcPts val="800"/>
              </a:spcBef>
              <a:spcAft>
                <a:spcPts val="0"/>
              </a:spcAft>
              <a:buClr>
                <a:schemeClr val="accent1"/>
              </a:buClr>
              <a:buSzPts val="1300"/>
              <a:buChar char="•"/>
            </a:pPr>
            <a:r>
              <a:rPr lang="en-GB" sz="1300" dirty="0"/>
              <a:t>What is HL7?</a:t>
            </a:r>
            <a:endParaRPr sz="1300" dirty="0"/>
          </a:p>
          <a:p>
            <a:pPr marL="457200" lvl="0" indent="-311150" algn="l" rtl="0">
              <a:lnSpc>
                <a:spcPct val="100000"/>
              </a:lnSpc>
              <a:spcBef>
                <a:spcPts val="800"/>
              </a:spcBef>
              <a:spcAft>
                <a:spcPts val="800"/>
              </a:spcAft>
              <a:buClr>
                <a:schemeClr val="accent1"/>
              </a:buClr>
              <a:buSzPts val="1300"/>
              <a:buChar char="•"/>
            </a:pPr>
            <a:r>
              <a:rPr lang="en-GB" sz="1300" dirty="0"/>
              <a:t>Purpose of HL7</a:t>
            </a:r>
            <a:endParaRPr sz="1300" dirty="0"/>
          </a:p>
        </p:txBody>
      </p:sp>
      <p:sp>
        <p:nvSpPr>
          <p:cNvPr id="520" name="Google Shape;520;p85"/>
          <p:cNvSpPr txBox="1">
            <a:spLocks noGrp="1"/>
          </p:cNvSpPr>
          <p:nvPr>
            <p:ph type="body" idx="4294967295"/>
          </p:nvPr>
        </p:nvSpPr>
        <p:spPr>
          <a:xfrm>
            <a:off x="4958316" y="1421762"/>
            <a:ext cx="4114800" cy="3551237"/>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accent1"/>
              </a:buClr>
              <a:buSzPts val="1400"/>
              <a:buChar char="•"/>
            </a:pPr>
            <a:r>
              <a:rPr lang="en-GB" sz="1400" dirty="0"/>
              <a:t>Versions of HL7</a:t>
            </a:r>
            <a:endParaRPr sz="1400" dirty="0"/>
          </a:p>
          <a:p>
            <a:pPr marL="457200" lvl="0" indent="-317500" algn="l" rtl="0">
              <a:lnSpc>
                <a:spcPct val="100000"/>
              </a:lnSpc>
              <a:spcBef>
                <a:spcPts val="800"/>
              </a:spcBef>
              <a:spcAft>
                <a:spcPts val="0"/>
              </a:spcAft>
              <a:buClr>
                <a:schemeClr val="accent1"/>
              </a:buClr>
              <a:buSzPts val="1400"/>
              <a:buChar char="•"/>
            </a:pPr>
            <a:r>
              <a:rPr lang="en-GB" sz="1400" dirty="0"/>
              <a:t>HL7 in Action</a:t>
            </a:r>
            <a:endParaRPr sz="1400" dirty="0"/>
          </a:p>
          <a:p>
            <a:pPr marL="457200" lvl="0" indent="-317500" algn="l" rtl="0">
              <a:lnSpc>
                <a:spcPct val="100000"/>
              </a:lnSpc>
              <a:spcBef>
                <a:spcPts val="800"/>
              </a:spcBef>
              <a:spcAft>
                <a:spcPts val="0"/>
              </a:spcAft>
              <a:buClr>
                <a:schemeClr val="accent1"/>
              </a:buClr>
              <a:buSzPts val="1400"/>
              <a:buChar char="•"/>
            </a:pPr>
            <a:r>
              <a:rPr lang="en-GB" sz="1400" dirty="0"/>
              <a:t>Summary of HL7 Basics</a:t>
            </a:r>
            <a:endParaRPr sz="1400" dirty="0"/>
          </a:p>
          <a:p>
            <a:pPr marL="457200" lvl="0" indent="-317500" algn="l" rtl="0">
              <a:lnSpc>
                <a:spcPct val="100000"/>
              </a:lnSpc>
              <a:spcBef>
                <a:spcPts val="800"/>
              </a:spcBef>
              <a:spcAft>
                <a:spcPts val="0"/>
              </a:spcAft>
              <a:buClr>
                <a:schemeClr val="accent1"/>
              </a:buClr>
              <a:buSzPts val="1400"/>
              <a:buChar char="•"/>
            </a:pPr>
            <a:r>
              <a:rPr lang="en-US" sz="1400" dirty="0"/>
              <a:t>Healthcare Interfaces</a:t>
            </a:r>
            <a:endParaRPr sz="1400" dirty="0"/>
          </a:p>
          <a:p>
            <a:pPr marL="457200" lvl="0" indent="-317500" algn="l" rtl="0">
              <a:lnSpc>
                <a:spcPct val="100000"/>
              </a:lnSpc>
              <a:spcBef>
                <a:spcPts val="800"/>
              </a:spcBef>
              <a:spcAft>
                <a:spcPts val="0"/>
              </a:spcAft>
              <a:buClr>
                <a:schemeClr val="accent1"/>
              </a:buClr>
              <a:buSzPts val="1400"/>
              <a:buChar char="•"/>
            </a:pPr>
            <a:r>
              <a:rPr lang="en-GB" sz="1400" dirty="0"/>
              <a:t>Understanding HL7 Message Structure</a:t>
            </a:r>
            <a:endParaRPr sz="1400" dirty="0"/>
          </a:p>
          <a:p>
            <a:pPr marL="457200" lvl="0" indent="-317500" algn="l" rtl="0">
              <a:lnSpc>
                <a:spcPct val="100000"/>
              </a:lnSpc>
              <a:spcBef>
                <a:spcPts val="800"/>
              </a:spcBef>
              <a:spcAft>
                <a:spcPts val="0"/>
              </a:spcAft>
              <a:buClr>
                <a:schemeClr val="accent1"/>
              </a:buClr>
              <a:buSzPts val="1400"/>
              <a:buChar char="•"/>
            </a:pPr>
            <a:r>
              <a:rPr lang="en-GB" sz="1400" dirty="0"/>
              <a:t>Reading an HL7 Message</a:t>
            </a:r>
            <a:endParaRPr sz="1400" dirty="0"/>
          </a:p>
          <a:p>
            <a:pPr marL="457200" lvl="0" indent="-317500" algn="l" rtl="0">
              <a:lnSpc>
                <a:spcPct val="100000"/>
              </a:lnSpc>
              <a:spcBef>
                <a:spcPts val="800"/>
              </a:spcBef>
              <a:spcAft>
                <a:spcPts val="0"/>
              </a:spcAft>
              <a:buClr>
                <a:schemeClr val="accent1"/>
              </a:buClr>
              <a:buSzPts val="1400"/>
              <a:buChar char="•"/>
            </a:pPr>
            <a:r>
              <a:rPr lang="en-GB" sz="1400" dirty="0"/>
              <a:t>Common Message Types</a:t>
            </a:r>
            <a:endParaRPr sz="1400" dirty="0"/>
          </a:p>
          <a:p>
            <a:pPr marL="457200" lvl="0" indent="-317500" algn="l" rtl="0">
              <a:lnSpc>
                <a:spcPct val="100000"/>
              </a:lnSpc>
              <a:spcBef>
                <a:spcPts val="800"/>
              </a:spcBef>
              <a:spcAft>
                <a:spcPts val="800"/>
              </a:spcAft>
              <a:buClr>
                <a:schemeClr val="accent1"/>
              </a:buClr>
              <a:buSzPts val="1400"/>
              <a:buChar char="•"/>
            </a:pPr>
            <a:r>
              <a:rPr lang="en-GB" sz="1400" dirty="0"/>
              <a:t>Implementing a HL7 Interface</a:t>
            </a:r>
            <a:endParaRPr sz="1400" dirty="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A5C220-909B-17D0-9E59-43E3937D7F8B}"/>
              </a:ext>
            </a:extLst>
          </p:cNvPr>
          <p:cNvSpPr txBox="1"/>
          <p:nvPr/>
        </p:nvSpPr>
        <p:spPr>
          <a:xfrm>
            <a:off x="594360" y="3528059"/>
            <a:ext cx="4655820" cy="646331"/>
          </a:xfrm>
          <a:prstGeom prst="rect">
            <a:avLst/>
          </a:prstGeom>
          <a:noFill/>
        </p:spPr>
        <p:txBody>
          <a:bodyPr wrap="square" rtlCol="0">
            <a:spAutoFit/>
          </a:bodyPr>
          <a:lstStyle/>
          <a:p>
            <a:r>
              <a:rPr lang="en-US" sz="3600" b="1" dirty="0"/>
              <a:t>APPENDIX</a:t>
            </a:r>
            <a:endParaRPr lang="en-CA" sz="3600" b="1" dirty="0"/>
          </a:p>
        </p:txBody>
      </p:sp>
      <p:sp>
        <p:nvSpPr>
          <p:cNvPr id="3" name="Footer Placeholder 2">
            <a:extLst>
              <a:ext uri="{FF2B5EF4-FFF2-40B4-BE49-F238E27FC236}">
                <a16:creationId xmlns:a16="http://schemas.microsoft.com/office/drawing/2014/main" id="{A2D1F28B-FCB3-7EF5-977F-9972C2F2492A}"/>
              </a:ext>
            </a:extLst>
          </p:cNvPr>
          <p:cNvSpPr>
            <a:spLocks noGrp="1"/>
          </p:cNvSpPr>
          <p:nvPr>
            <p:ph type="ftr" sz="quarter" idx="11"/>
          </p:nvPr>
        </p:nvSpPr>
        <p:spPr/>
        <p:txBody>
          <a:bodyPr/>
          <a:lstStyle/>
          <a:p>
            <a:r>
              <a:rPr lang="en-US"/>
              <a:t>Neel Majumder, MHI, CPHIMS-CA</a:t>
            </a:r>
            <a:endParaRPr lang="en-US" dirty="0"/>
          </a:p>
        </p:txBody>
      </p:sp>
      <p:sp>
        <p:nvSpPr>
          <p:cNvPr id="4" name="Slide Number Placeholder 3">
            <a:extLst>
              <a:ext uri="{FF2B5EF4-FFF2-40B4-BE49-F238E27FC236}">
                <a16:creationId xmlns:a16="http://schemas.microsoft.com/office/drawing/2014/main" id="{844E45ED-FEC4-A9A3-9A4C-5498FCE2D62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62</a:t>
            </a:fld>
            <a:endParaRPr lang="en-GB"/>
          </a:p>
        </p:txBody>
      </p:sp>
    </p:spTree>
    <p:custDataLst>
      <p:tags r:id="rId1"/>
    </p:custDataLst>
    <p:extLst>
      <p:ext uri="{BB962C8B-B14F-4D97-AF65-F5344CB8AC3E}">
        <p14:creationId xmlns:p14="http://schemas.microsoft.com/office/powerpoint/2010/main" val="10176019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22"/>
          <p:cNvSpPr txBox="1">
            <a:spLocks noGrp="1"/>
          </p:cNvSpPr>
          <p:nvPr>
            <p:ph type="title"/>
          </p:nvPr>
        </p:nvSpPr>
        <p:spPr>
          <a:xfrm>
            <a:off x="1006521" y="292872"/>
            <a:ext cx="67554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4000" dirty="0"/>
              <a:t>ADDITIONAL INFOrmation</a:t>
            </a:r>
            <a:endParaRPr sz="4000" dirty="0"/>
          </a:p>
        </p:txBody>
      </p:sp>
      <p:sp>
        <p:nvSpPr>
          <p:cNvPr id="493" name="Google Shape;493;p22"/>
          <p:cNvSpPr txBox="1">
            <a:spLocks noGrp="1"/>
          </p:cNvSpPr>
          <p:nvPr>
            <p:ph type="body" idx="1"/>
          </p:nvPr>
        </p:nvSpPr>
        <p:spPr>
          <a:xfrm>
            <a:off x="1006520" y="955221"/>
            <a:ext cx="7628679" cy="3780065"/>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1600"/>
              </a:spcBef>
              <a:spcAft>
                <a:spcPts val="0"/>
              </a:spcAft>
              <a:buSzPts val="1400"/>
              <a:buChar char="◸"/>
            </a:pPr>
            <a:r>
              <a:rPr lang="en" sz="1600" b="1" dirty="0"/>
              <a:t>HL7 also provides EHR profiles</a:t>
            </a:r>
            <a:r>
              <a:rPr lang="en" sz="1600" dirty="0"/>
              <a:t>. These profiles outline the necessary functions and criteria for Electronic Health Records. In these profiles, you can see what functions may be necessary for a pharmacist, clinical researcher, dietitians, behavioral health expert, and others in an EHR.       											                                                                                                                   </a:t>
            </a:r>
            <a:endParaRPr sz="1600" dirty="0"/>
          </a:p>
          <a:p>
            <a:pPr marL="457200" lvl="0" indent="-317500" algn="l" rtl="0">
              <a:lnSpc>
                <a:spcPct val="115000"/>
              </a:lnSpc>
              <a:spcBef>
                <a:spcPts val="0"/>
              </a:spcBef>
              <a:spcAft>
                <a:spcPts val="0"/>
              </a:spcAft>
              <a:buSzPts val="1400"/>
              <a:buChar char="◸"/>
            </a:pPr>
            <a:r>
              <a:rPr lang="en" sz="1600" dirty="0"/>
              <a:t> </a:t>
            </a:r>
            <a:r>
              <a:rPr lang="en" sz="1600" b="1" dirty="0"/>
              <a:t>EHR models </a:t>
            </a:r>
            <a:r>
              <a:rPr lang="en" sz="1600" dirty="0"/>
              <a:t>promote the use of certain functionalities, such as those that standardize interfaces of Common Terminology Services, outline functions and criteria to create a standardized model of all EHR systems (also known as an EHR-System Functional Model—which we’ll discuss later),demonstrate how to transmit electronic prescriptions from inpatient to outpatient settings,and others.</a:t>
            </a:r>
          </a:p>
          <a:p>
            <a:pPr marL="139700" lvl="0" indent="0" algn="l" rtl="0">
              <a:lnSpc>
                <a:spcPct val="115000"/>
              </a:lnSpc>
              <a:spcBef>
                <a:spcPts val="0"/>
              </a:spcBef>
              <a:spcAft>
                <a:spcPts val="0"/>
              </a:spcAft>
              <a:buSzPts val="1400"/>
              <a:buNone/>
            </a:pPr>
            <a:r>
              <a:rPr lang="en" sz="1600" dirty="0"/>
              <a:t>		</a:t>
            </a:r>
            <a:endParaRPr sz="1600" dirty="0"/>
          </a:p>
          <a:p>
            <a:pPr marL="457200" lvl="0" indent="-317500" algn="l" rtl="0">
              <a:lnSpc>
                <a:spcPct val="115000"/>
              </a:lnSpc>
              <a:spcBef>
                <a:spcPts val="0"/>
              </a:spcBef>
              <a:spcAft>
                <a:spcPts val="0"/>
              </a:spcAft>
              <a:buSzPts val="1400"/>
              <a:buChar char="◸"/>
            </a:pPr>
            <a:r>
              <a:rPr lang="en" sz="1600" b="1" dirty="0"/>
              <a:t>HL7’s Implementation Guides </a:t>
            </a:r>
            <a:r>
              <a:rPr lang="en" sz="1600" dirty="0"/>
              <a:t>provide guidance and support on how to implement and support existing HL7 standards.</a:t>
            </a:r>
            <a:endParaRPr sz="1600" dirty="0"/>
          </a:p>
        </p:txBody>
      </p:sp>
    </p:spTree>
    <p:custDataLst>
      <p:tags r:id="rId1"/>
    </p:custDataLst>
    <p:extLst>
      <p:ext uri="{BB962C8B-B14F-4D97-AF65-F5344CB8AC3E}">
        <p14:creationId xmlns:p14="http://schemas.microsoft.com/office/powerpoint/2010/main" val="39687517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23"/>
          <p:cNvSpPr txBox="1">
            <a:spLocks noGrp="1"/>
          </p:cNvSpPr>
          <p:nvPr>
            <p:ph type="title"/>
          </p:nvPr>
        </p:nvSpPr>
        <p:spPr>
          <a:xfrm>
            <a:off x="1383250" y="537875"/>
            <a:ext cx="67689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4000" dirty="0"/>
              <a:t>ADDITIONAL INFOrmation</a:t>
            </a:r>
            <a:endParaRPr sz="4000" dirty="0"/>
          </a:p>
        </p:txBody>
      </p:sp>
      <p:sp>
        <p:nvSpPr>
          <p:cNvPr id="499" name="Google Shape;499;p23"/>
          <p:cNvSpPr txBox="1">
            <a:spLocks noGrp="1"/>
          </p:cNvSpPr>
          <p:nvPr>
            <p:ph type="body" idx="1"/>
          </p:nvPr>
        </p:nvSpPr>
        <p:spPr>
          <a:xfrm>
            <a:off x="991800" y="1071300"/>
            <a:ext cx="4768920" cy="318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dirty="0"/>
          </a:p>
          <a:p>
            <a:pPr marL="457200" lvl="0" indent="-317500" algn="just" rtl="0">
              <a:lnSpc>
                <a:spcPct val="115000"/>
              </a:lnSpc>
              <a:spcBef>
                <a:spcPts val="1600"/>
              </a:spcBef>
              <a:spcAft>
                <a:spcPts val="0"/>
              </a:spcAft>
              <a:buSzPts val="1400"/>
              <a:buChar char="◸"/>
            </a:pPr>
            <a:r>
              <a:rPr lang="en" b="1" dirty="0"/>
              <a:t>HL7’s Rules and References </a:t>
            </a:r>
            <a:r>
              <a:rPr lang="en" dirty="0"/>
              <a:t>provide the technical specifications, structures and guidelines for software development, and information to support standards development.	 </a:t>
            </a:r>
            <a:endParaRPr dirty="0"/>
          </a:p>
          <a:p>
            <a:pPr marL="457200" lvl="0" indent="-317500" algn="just" rtl="0">
              <a:lnSpc>
                <a:spcPct val="115000"/>
              </a:lnSpc>
              <a:spcBef>
                <a:spcPts val="0"/>
              </a:spcBef>
              <a:spcAft>
                <a:spcPts val="0"/>
              </a:spcAft>
              <a:buSzPts val="1400"/>
              <a:buChar char="◸"/>
            </a:pPr>
            <a:r>
              <a:rPr lang="en" dirty="0"/>
              <a:t>Finally, </a:t>
            </a:r>
            <a:r>
              <a:rPr lang="en" b="1" dirty="0"/>
              <a:t>HL7’s Education and Awareness </a:t>
            </a:r>
            <a:r>
              <a:rPr lang="en" dirty="0"/>
              <a:t>section provides educational materials. Additionally, HL7 members and approved commenters can find current projects and Draft Standards for Trial Use(DTSUs).</a:t>
            </a:r>
            <a:endParaRPr dirty="0"/>
          </a:p>
        </p:txBody>
      </p:sp>
      <p:pic>
        <p:nvPicPr>
          <p:cNvPr id="500" name="Google Shape;500;p23"/>
          <p:cNvPicPr preferRelativeResize="0"/>
          <p:nvPr/>
        </p:nvPicPr>
        <p:blipFill rotWithShape="1">
          <a:blip r:embed="rId4">
            <a:alphaModFix/>
          </a:blip>
          <a:srcRect/>
          <a:stretch/>
        </p:blipFill>
        <p:spPr>
          <a:xfrm>
            <a:off x="6137350" y="1684475"/>
            <a:ext cx="2419200" cy="2419200"/>
          </a:xfrm>
          <a:prstGeom prst="snip2DiagRect">
            <a:avLst>
              <a:gd name="adj1" fmla="val 0"/>
              <a:gd name="adj2" fmla="val 16667"/>
            </a:avLst>
          </a:prstGeom>
          <a:noFill/>
          <a:ln>
            <a:noFill/>
          </a:ln>
        </p:spPr>
      </p:pic>
    </p:spTree>
    <p:custDataLst>
      <p:tags r:id="rId1"/>
    </p:custDataLst>
    <p:extLst>
      <p:ext uri="{BB962C8B-B14F-4D97-AF65-F5344CB8AC3E}">
        <p14:creationId xmlns:p14="http://schemas.microsoft.com/office/powerpoint/2010/main" val="22020097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6"/>
          <p:cNvSpPr txBox="1">
            <a:spLocks noGrp="1"/>
          </p:cNvSpPr>
          <p:nvPr>
            <p:ph type="title"/>
          </p:nvPr>
        </p:nvSpPr>
        <p:spPr>
          <a:xfrm>
            <a:off x="662940" y="500700"/>
            <a:ext cx="8317774" cy="479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sz="3200" dirty="0"/>
              <a:t>HL7 Primary Standards- Clinical Document Architecture (CDA)</a:t>
            </a:r>
            <a:endParaRPr sz="2000" dirty="0"/>
          </a:p>
        </p:txBody>
      </p:sp>
      <p:sp>
        <p:nvSpPr>
          <p:cNvPr id="526" name="Google Shape;526;p26"/>
          <p:cNvSpPr txBox="1">
            <a:spLocks noGrp="1"/>
          </p:cNvSpPr>
          <p:nvPr>
            <p:ph type="body" idx="1"/>
          </p:nvPr>
        </p:nvSpPr>
        <p:spPr>
          <a:xfrm>
            <a:off x="1005346" y="899160"/>
            <a:ext cx="5950625" cy="330708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dirty="0"/>
          </a:p>
          <a:p>
            <a:pPr marL="0" lvl="0" indent="0" algn="l" rtl="0">
              <a:lnSpc>
                <a:spcPct val="115000"/>
              </a:lnSpc>
              <a:spcBef>
                <a:spcPts val="1600"/>
              </a:spcBef>
              <a:spcAft>
                <a:spcPts val="0"/>
              </a:spcAft>
              <a:buSzPts val="1400"/>
              <a:buNone/>
            </a:pPr>
            <a:r>
              <a:rPr lang="en" dirty="0"/>
              <a:t>Specific to HL7 Version 3 is Clinical Document Architecture (CDA). CDA uses XML to standardize the structure and semantics of clinical documents for easy exchange between patients and providers.</a:t>
            </a:r>
            <a:endParaRPr dirty="0"/>
          </a:p>
          <a:p>
            <a:pPr marL="0" lvl="0" indent="0" algn="l" rtl="0">
              <a:lnSpc>
                <a:spcPct val="115000"/>
              </a:lnSpc>
              <a:spcBef>
                <a:spcPts val="1600"/>
              </a:spcBef>
              <a:spcAft>
                <a:spcPts val="0"/>
              </a:spcAft>
              <a:buSzPts val="1400"/>
              <a:buNone/>
            </a:pPr>
            <a:r>
              <a:rPr lang="en" dirty="0"/>
              <a:t>According to CDA standards, clinical documents meet the following six characteristics:</a:t>
            </a:r>
            <a:endParaRPr dirty="0"/>
          </a:p>
          <a:p>
            <a:pPr marL="457200" lvl="0" indent="-317500" algn="l" rtl="0">
              <a:lnSpc>
                <a:spcPct val="115000"/>
              </a:lnSpc>
              <a:spcBef>
                <a:spcPts val="1600"/>
              </a:spcBef>
              <a:spcAft>
                <a:spcPts val="0"/>
              </a:spcAft>
              <a:buSzPts val="1400"/>
              <a:buChar char="◸"/>
            </a:pPr>
            <a:r>
              <a:rPr lang="en" dirty="0"/>
              <a:t>Persistence </a:t>
            </a:r>
            <a:endParaRPr dirty="0"/>
          </a:p>
          <a:p>
            <a:pPr marL="457200" lvl="0" indent="-317500" algn="l" rtl="0">
              <a:lnSpc>
                <a:spcPct val="115000"/>
              </a:lnSpc>
              <a:spcBef>
                <a:spcPts val="0"/>
              </a:spcBef>
              <a:spcAft>
                <a:spcPts val="0"/>
              </a:spcAft>
              <a:buSzPts val="1400"/>
              <a:buChar char="◸"/>
            </a:pPr>
            <a:r>
              <a:rPr lang="en" dirty="0"/>
              <a:t>Stewardship</a:t>
            </a:r>
            <a:endParaRPr dirty="0"/>
          </a:p>
          <a:p>
            <a:pPr marL="457200" lvl="0" indent="-317500" algn="l" rtl="0">
              <a:lnSpc>
                <a:spcPct val="115000"/>
              </a:lnSpc>
              <a:spcBef>
                <a:spcPts val="0"/>
              </a:spcBef>
              <a:spcAft>
                <a:spcPts val="0"/>
              </a:spcAft>
              <a:buSzPts val="1400"/>
              <a:buChar char="◸"/>
            </a:pPr>
            <a:r>
              <a:rPr lang="en" dirty="0"/>
              <a:t>Potential for Authentication </a:t>
            </a:r>
            <a:endParaRPr dirty="0"/>
          </a:p>
          <a:p>
            <a:pPr marL="457200" lvl="0" indent="-317500" algn="l" rtl="0">
              <a:lnSpc>
                <a:spcPct val="115000"/>
              </a:lnSpc>
              <a:spcBef>
                <a:spcPts val="0"/>
              </a:spcBef>
              <a:spcAft>
                <a:spcPts val="0"/>
              </a:spcAft>
              <a:buSzPts val="1400"/>
              <a:buChar char="◸"/>
            </a:pPr>
            <a:r>
              <a:rPr lang="en" dirty="0"/>
              <a:t>Context </a:t>
            </a:r>
            <a:endParaRPr dirty="0"/>
          </a:p>
          <a:p>
            <a:pPr marL="457200" lvl="0" indent="-317500" algn="l" rtl="0">
              <a:lnSpc>
                <a:spcPct val="115000"/>
              </a:lnSpc>
              <a:spcBef>
                <a:spcPts val="0"/>
              </a:spcBef>
              <a:spcAft>
                <a:spcPts val="0"/>
              </a:spcAft>
              <a:buSzPts val="1400"/>
              <a:buChar char="◸"/>
            </a:pPr>
            <a:r>
              <a:rPr lang="en" dirty="0"/>
              <a:t>Wholeness </a:t>
            </a:r>
            <a:endParaRPr dirty="0"/>
          </a:p>
          <a:p>
            <a:pPr marL="457200" lvl="0" indent="-317500" algn="l" rtl="0">
              <a:lnSpc>
                <a:spcPct val="115000"/>
              </a:lnSpc>
              <a:spcBef>
                <a:spcPts val="0"/>
              </a:spcBef>
              <a:spcAft>
                <a:spcPts val="0"/>
              </a:spcAft>
              <a:buSzPts val="1400"/>
              <a:buChar char="◸"/>
            </a:pPr>
            <a:r>
              <a:rPr lang="en" dirty="0"/>
              <a:t>Human Readability</a:t>
            </a: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0"/>
              </a:spcAft>
              <a:buSzPts val="1400"/>
              <a:buNone/>
            </a:pPr>
            <a:endParaRPr dirty="0"/>
          </a:p>
          <a:p>
            <a:pPr marL="0" lvl="0" indent="0" algn="l" rtl="0">
              <a:lnSpc>
                <a:spcPct val="115000"/>
              </a:lnSpc>
              <a:spcBef>
                <a:spcPts val="1600"/>
              </a:spcBef>
              <a:spcAft>
                <a:spcPts val="1600"/>
              </a:spcAft>
              <a:buSzPts val="1400"/>
              <a:buNone/>
            </a:pPr>
            <a:endParaRPr dirty="0"/>
          </a:p>
        </p:txBody>
      </p:sp>
      <p:pic>
        <p:nvPicPr>
          <p:cNvPr id="527" name="Google Shape;527;p26"/>
          <p:cNvPicPr preferRelativeResize="0"/>
          <p:nvPr/>
        </p:nvPicPr>
        <p:blipFill rotWithShape="1">
          <a:blip r:embed="rId4">
            <a:alphaModFix/>
          </a:blip>
          <a:srcRect/>
          <a:stretch/>
        </p:blipFill>
        <p:spPr>
          <a:xfrm>
            <a:off x="5577925" y="3197400"/>
            <a:ext cx="1611600" cy="1611600"/>
          </a:xfrm>
          <a:prstGeom prst="snip2DiagRect">
            <a:avLst>
              <a:gd name="adj1" fmla="val 0"/>
              <a:gd name="adj2" fmla="val 16667"/>
            </a:avLst>
          </a:prstGeom>
          <a:noFill/>
          <a:ln>
            <a:noFill/>
          </a:ln>
        </p:spPr>
      </p:pic>
      <p:pic>
        <p:nvPicPr>
          <p:cNvPr id="528" name="Google Shape;528;p26"/>
          <p:cNvPicPr preferRelativeResize="0"/>
          <p:nvPr/>
        </p:nvPicPr>
        <p:blipFill rotWithShape="1">
          <a:blip r:embed="rId4">
            <a:alphaModFix/>
          </a:blip>
          <a:srcRect/>
          <a:stretch/>
        </p:blipFill>
        <p:spPr>
          <a:xfrm>
            <a:off x="7189525" y="1346575"/>
            <a:ext cx="1611600" cy="1611600"/>
          </a:xfrm>
          <a:prstGeom prst="snip2DiagRect">
            <a:avLst>
              <a:gd name="adj1" fmla="val 0"/>
              <a:gd name="adj2" fmla="val 16667"/>
            </a:avLst>
          </a:prstGeom>
          <a:noFill/>
          <a:ln>
            <a:noFill/>
          </a:ln>
        </p:spPr>
      </p:pic>
    </p:spTree>
    <p:custDataLst>
      <p:tags r:id="rId1"/>
    </p:custDataLst>
    <p:extLst>
      <p:ext uri="{BB962C8B-B14F-4D97-AF65-F5344CB8AC3E}">
        <p14:creationId xmlns:p14="http://schemas.microsoft.com/office/powerpoint/2010/main" val="24172766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27"/>
          <p:cNvSpPr txBox="1">
            <a:spLocks noGrp="1"/>
          </p:cNvSpPr>
          <p:nvPr>
            <p:ph type="title"/>
          </p:nvPr>
        </p:nvSpPr>
        <p:spPr>
          <a:xfrm>
            <a:off x="1435800" y="366350"/>
            <a:ext cx="6755400" cy="479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 sz="3000"/>
              <a:t>CDA Continued…</a:t>
            </a:r>
            <a:endParaRPr sz="3000"/>
          </a:p>
        </p:txBody>
      </p:sp>
      <p:sp>
        <p:nvSpPr>
          <p:cNvPr id="534" name="Google Shape;534;p27"/>
          <p:cNvSpPr txBox="1">
            <a:spLocks noGrp="1"/>
          </p:cNvSpPr>
          <p:nvPr>
            <p:ph type="body" idx="1"/>
          </p:nvPr>
        </p:nvSpPr>
        <p:spPr>
          <a:xfrm>
            <a:off x="991800" y="473775"/>
            <a:ext cx="7643400" cy="264280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endParaRPr dirty="0"/>
          </a:p>
          <a:p>
            <a:pPr marL="457200" lvl="0" indent="-317500" algn="l" rtl="0">
              <a:lnSpc>
                <a:spcPct val="115000"/>
              </a:lnSpc>
              <a:spcBef>
                <a:spcPts val="1600"/>
              </a:spcBef>
              <a:spcAft>
                <a:spcPts val="0"/>
              </a:spcAft>
              <a:buSzPts val="1400"/>
              <a:buChar char="◸"/>
            </a:pPr>
            <a:r>
              <a:rPr lang="en" dirty="0"/>
              <a:t>Examples include documents such as referrals, notes, treatment plans, reports, discharge summaries , admission documentation and physical exams.</a:t>
            </a:r>
            <a:endParaRPr dirty="0"/>
          </a:p>
          <a:p>
            <a:pPr marL="457200" lvl="0" indent="-317500" algn="l" rtl="0">
              <a:lnSpc>
                <a:spcPct val="115000"/>
              </a:lnSpc>
              <a:spcBef>
                <a:spcPts val="0"/>
              </a:spcBef>
              <a:spcAft>
                <a:spcPts val="0"/>
              </a:spcAft>
              <a:buSzPts val="1400"/>
              <a:buChar char="◸"/>
            </a:pPr>
            <a:r>
              <a:rPr lang="en" dirty="0"/>
              <a:t>CDA provides a framework for incremental semantic interoperability—meaning there is a range of complexity in CDA for interoperability customization.</a:t>
            </a:r>
            <a:endParaRPr dirty="0"/>
          </a:p>
          <a:p>
            <a:pPr marL="457200" lvl="0" indent="-317500" algn="l" rtl="0">
              <a:lnSpc>
                <a:spcPct val="115000"/>
              </a:lnSpc>
              <a:spcBef>
                <a:spcPts val="0"/>
              </a:spcBef>
              <a:spcAft>
                <a:spcPts val="0"/>
              </a:spcAft>
              <a:buSzPts val="1400"/>
              <a:buChar char="◸"/>
            </a:pPr>
            <a:r>
              <a:rPr lang="en" dirty="0"/>
              <a:t>An organization can choose whether they just want to use the minimum number of XML metadata fields or optionally include or increase the number of structured parts for software processing.</a:t>
            </a:r>
            <a:endParaRPr dirty="0"/>
          </a:p>
          <a:p>
            <a:pPr marL="0" lvl="0" indent="0" algn="just" rtl="0">
              <a:lnSpc>
                <a:spcPct val="115000"/>
              </a:lnSpc>
              <a:spcBef>
                <a:spcPts val="1600"/>
              </a:spcBef>
              <a:spcAft>
                <a:spcPts val="0"/>
              </a:spcAft>
              <a:buSzPts val="1400"/>
              <a:buNone/>
            </a:pPr>
            <a:r>
              <a:rPr lang="en" sz="1200" dirty="0"/>
              <a:t>The</a:t>
            </a:r>
            <a:r>
              <a:rPr lang="en" sz="1200" b="1" dirty="0"/>
              <a:t> primary objectives</a:t>
            </a:r>
            <a:r>
              <a:rPr lang="en" sz="1200" dirty="0"/>
              <a:t> of the CDA standard include:</a:t>
            </a:r>
            <a:endParaRPr sz="1200" dirty="0"/>
          </a:p>
          <a:p>
            <a:pPr marL="457200" lvl="0" indent="0" algn="just" rtl="0">
              <a:lnSpc>
                <a:spcPct val="115000"/>
              </a:lnSpc>
              <a:spcBef>
                <a:spcPts val="1600"/>
              </a:spcBef>
              <a:spcAft>
                <a:spcPts val="1600"/>
              </a:spcAft>
              <a:buSzPts val="1400"/>
              <a:buNone/>
            </a:pPr>
            <a:r>
              <a:rPr lang="en" sz="1200" dirty="0"/>
              <a:t>...giving priority to the delivery of patient care, allowing cost effective implementation across as wide a spectrum of systems as possible, supporting exchange of human-readable documents between users including those with different levels of technical sophistication, promoting longevity of all information encoded according to this architecture, and enabling a wide range of post-exchange processing applications.</a:t>
            </a:r>
            <a:endParaRPr sz="1200" dirty="0"/>
          </a:p>
        </p:txBody>
      </p:sp>
    </p:spTree>
    <p:custDataLst>
      <p:tags r:id="rId1"/>
    </p:custDataLst>
    <p:extLst>
      <p:ext uri="{BB962C8B-B14F-4D97-AF65-F5344CB8AC3E}">
        <p14:creationId xmlns:p14="http://schemas.microsoft.com/office/powerpoint/2010/main" val="182516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8"/>
          <p:cNvSpPr txBox="1">
            <a:spLocks noGrp="1"/>
          </p:cNvSpPr>
          <p:nvPr>
            <p:ph type="title"/>
          </p:nvPr>
        </p:nvSpPr>
        <p:spPr>
          <a:xfrm>
            <a:off x="437773" y="354275"/>
            <a:ext cx="8380162" cy="64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400" kern="1200" cap="all" spc="75" dirty="0">
                <a:solidFill>
                  <a:schemeClr val="tx1">
                    <a:lumMod val="95000"/>
                    <a:lumOff val="5000"/>
                  </a:schemeClr>
                </a:solidFill>
                <a:latin typeface="+mj-lt"/>
                <a:ea typeface="+mj-ea"/>
                <a:cs typeface="+mj-cs"/>
              </a:rPr>
              <a:t>Importance of Data Exchange in Healthcare</a:t>
            </a:r>
            <a:endParaRPr sz="2400" kern="1200" cap="all" spc="75" dirty="0">
              <a:solidFill>
                <a:schemeClr val="tx1">
                  <a:lumMod val="95000"/>
                  <a:lumOff val="5000"/>
                </a:schemeClr>
              </a:solidFill>
              <a:latin typeface="+mj-lt"/>
              <a:ea typeface="+mj-ea"/>
              <a:cs typeface="+mj-cs"/>
            </a:endParaRPr>
          </a:p>
        </p:txBody>
      </p:sp>
      <p:sp>
        <p:nvSpPr>
          <p:cNvPr id="545" name="Google Shape;545;p88"/>
          <p:cNvSpPr txBox="1">
            <a:spLocks noGrp="1"/>
          </p:cNvSpPr>
          <p:nvPr>
            <p:ph type="body" idx="4294967295"/>
          </p:nvPr>
        </p:nvSpPr>
        <p:spPr>
          <a:xfrm>
            <a:off x="4158386" y="2284755"/>
            <a:ext cx="4910400" cy="1365756"/>
          </a:xfrm>
          <a:prstGeom prst="rect">
            <a:avLst/>
          </a:prstGeom>
        </p:spPr>
        <p:txBody>
          <a:bodyPr spcFirstLastPara="1" wrap="square" lIns="91425" tIns="91425" rIns="91425" bIns="91425" anchor="t" anchorCtr="0">
            <a:noAutofit/>
          </a:bodyPr>
          <a:lstStyle/>
          <a:p>
            <a:pPr marL="285750" lvl="0" indent="-184150" algn="l" rtl="0">
              <a:lnSpc>
                <a:spcPct val="150000"/>
              </a:lnSpc>
              <a:spcBef>
                <a:spcPts val="0"/>
              </a:spcBef>
              <a:spcAft>
                <a:spcPts val="0"/>
              </a:spcAft>
              <a:buClr>
                <a:schemeClr val="accent1"/>
              </a:buClr>
              <a:buSzPts val="1100"/>
              <a:buFont typeface="Inter SemiBold"/>
              <a:buChar char="●"/>
            </a:pPr>
            <a:r>
              <a:rPr lang="en-GB" sz="1100" dirty="0">
                <a:solidFill>
                  <a:schemeClr val="dk1"/>
                </a:solidFill>
              </a:rPr>
              <a:t>Improved patient care and outcomes</a:t>
            </a:r>
            <a:endParaRPr sz="1100" dirty="0">
              <a:solidFill>
                <a:schemeClr val="dk1"/>
              </a:solidFill>
            </a:endParaRPr>
          </a:p>
          <a:p>
            <a:pPr marL="285750" lvl="0" indent="-184150" algn="l" rtl="0">
              <a:lnSpc>
                <a:spcPct val="150000"/>
              </a:lnSpc>
              <a:spcBef>
                <a:spcPts val="1000"/>
              </a:spcBef>
              <a:spcAft>
                <a:spcPts val="0"/>
              </a:spcAft>
              <a:buClr>
                <a:schemeClr val="accent1"/>
              </a:buClr>
              <a:buSzPts val="1100"/>
              <a:buFont typeface="Inter SemiBold"/>
              <a:buChar char="●"/>
            </a:pPr>
            <a:r>
              <a:rPr lang="en-GB" sz="1100" dirty="0">
                <a:solidFill>
                  <a:schemeClr val="dk1"/>
                </a:solidFill>
              </a:rPr>
              <a:t>Efficiency and cost savings in healthcare processes</a:t>
            </a:r>
            <a:endParaRPr sz="1100" dirty="0">
              <a:solidFill>
                <a:schemeClr val="dk1"/>
              </a:solidFill>
            </a:endParaRPr>
          </a:p>
          <a:p>
            <a:pPr marL="285750" lvl="0" indent="-184150" algn="l" rtl="0">
              <a:lnSpc>
                <a:spcPct val="150000"/>
              </a:lnSpc>
              <a:spcBef>
                <a:spcPts val="1000"/>
              </a:spcBef>
              <a:spcAft>
                <a:spcPts val="1000"/>
              </a:spcAft>
              <a:buClr>
                <a:schemeClr val="accent1"/>
              </a:buClr>
              <a:buSzPts val="1100"/>
              <a:buFont typeface="Inter SemiBold"/>
              <a:buChar char="●"/>
            </a:pPr>
            <a:r>
              <a:rPr lang="en-GB" sz="1100" dirty="0">
                <a:solidFill>
                  <a:schemeClr val="dk1"/>
                </a:solidFill>
              </a:rPr>
              <a:t>Better informed clinical decisions and treatments</a:t>
            </a:r>
            <a:endParaRPr sz="1100" dirty="0">
              <a:solidFill>
                <a:schemeClr val="dk1"/>
              </a:solidFill>
            </a:endParaRPr>
          </a:p>
        </p:txBody>
      </p:sp>
      <p:pic>
        <p:nvPicPr>
          <p:cNvPr id="547" name="Google Shape;547;p88"/>
          <p:cNvPicPr preferRelativeResize="0"/>
          <p:nvPr/>
        </p:nvPicPr>
        <p:blipFill rotWithShape="1">
          <a:blip r:embed="rId4">
            <a:alphaModFix/>
          </a:blip>
          <a:srcRect l="7381" r="7381"/>
          <a:stretch/>
        </p:blipFill>
        <p:spPr>
          <a:xfrm>
            <a:off x="558275" y="1085549"/>
            <a:ext cx="3375772" cy="3847957"/>
          </a:xfrm>
          <a:prstGeom prst="rect">
            <a:avLst/>
          </a:prstGeom>
          <a:noFill/>
          <a:ln>
            <a:noFill/>
          </a:ln>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2"/>
        <p:cNvGrpSpPr/>
        <p:nvPr/>
      </p:nvGrpSpPr>
      <p:grpSpPr>
        <a:xfrm>
          <a:off x="0" y="0"/>
          <a:ext cx="0" cy="0"/>
          <a:chOff x="0" y="0"/>
          <a:chExt cx="0" cy="0"/>
        </a:xfrm>
      </p:grpSpPr>
      <p:sp>
        <p:nvSpPr>
          <p:cNvPr id="533" name="Google Shape;533;p87"/>
          <p:cNvSpPr txBox="1">
            <a:spLocks noGrp="1"/>
          </p:cNvSpPr>
          <p:nvPr>
            <p:ph type="title"/>
          </p:nvPr>
        </p:nvSpPr>
        <p:spPr>
          <a:xfrm>
            <a:off x="584791" y="618965"/>
            <a:ext cx="8431618"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00" dirty="0"/>
              <a:t>What is Interoperability in context of healthcare IT?</a:t>
            </a:r>
            <a:endParaRPr sz="2400" dirty="0"/>
          </a:p>
        </p:txBody>
      </p:sp>
      <p:sp>
        <p:nvSpPr>
          <p:cNvPr id="536" name="Google Shape;536;p87" descr="1"/>
          <p:cNvSpPr txBox="1">
            <a:spLocks noGrp="1"/>
          </p:cNvSpPr>
          <p:nvPr>
            <p:ph type="body" idx="1"/>
          </p:nvPr>
        </p:nvSpPr>
        <p:spPr>
          <a:prstGeom prst="rect">
            <a:avLst/>
          </a:prstGeom>
          <a:solidFill>
            <a:schemeClr val="lt1"/>
          </a:solidFill>
          <a:ln>
            <a:noFill/>
          </a:ln>
        </p:spPr>
        <p:txBody>
          <a:bodyPr spcFirstLastPara="1" wrap="square" lIns="137150" tIns="182875" rIns="137150" bIns="91425" anchor="t" anchorCtr="0">
            <a:noAutofit/>
          </a:bodyPr>
          <a:lstStyle/>
          <a:p>
            <a:pPr marL="0" lvl="0" indent="0" algn="just" rtl="0">
              <a:lnSpc>
                <a:spcPct val="105000"/>
              </a:lnSpc>
              <a:spcBef>
                <a:spcPts val="0"/>
              </a:spcBef>
              <a:spcAft>
                <a:spcPts val="1000"/>
              </a:spcAft>
              <a:buSzPts val="1018"/>
              <a:buNone/>
            </a:pPr>
            <a:r>
              <a:rPr lang="en-US" b="1" dirty="0">
                <a:solidFill>
                  <a:schemeClr val="accent5">
                    <a:lumMod val="75000"/>
                  </a:schemeClr>
                </a:solidFill>
                <a:latin typeface="Söhne"/>
              </a:rPr>
              <a:t>C</a:t>
            </a:r>
            <a:r>
              <a:rPr lang="en-US" b="1" i="0" dirty="0">
                <a:solidFill>
                  <a:schemeClr val="accent5">
                    <a:lumMod val="75000"/>
                  </a:schemeClr>
                </a:solidFill>
                <a:effectLst/>
                <a:latin typeface="Söhne"/>
              </a:rPr>
              <a:t>apability of different IT systems and software applications to communicate, exchange data</a:t>
            </a:r>
            <a:r>
              <a:rPr lang="en-US" b="1" i="0" dirty="0">
                <a:solidFill>
                  <a:srgbClr val="374151"/>
                </a:solidFill>
                <a:effectLst/>
                <a:latin typeface="Söhne"/>
              </a:rPr>
              <a:t>, </a:t>
            </a:r>
            <a:r>
              <a:rPr lang="en-US" b="0" i="0" dirty="0">
                <a:solidFill>
                  <a:srgbClr val="374151"/>
                </a:solidFill>
                <a:effectLst/>
                <a:latin typeface="Söhne"/>
              </a:rPr>
              <a:t>and use the information that has been exchanged effectively. </a:t>
            </a:r>
            <a:endParaRPr sz="1400" dirty="0"/>
          </a:p>
        </p:txBody>
      </p:sp>
      <p:sp>
        <p:nvSpPr>
          <p:cNvPr id="535" name="Google Shape;535;p87" descr="2"/>
          <p:cNvSpPr txBox="1">
            <a:spLocks noGrp="1"/>
          </p:cNvSpPr>
          <p:nvPr>
            <p:ph type="body" idx="2"/>
          </p:nvPr>
        </p:nvSpPr>
        <p:spPr>
          <a:prstGeom prst="rect">
            <a:avLst/>
          </a:prstGeom>
          <a:solidFill>
            <a:schemeClr val="lt1"/>
          </a:solidFill>
        </p:spPr>
        <p:txBody>
          <a:bodyPr spcFirstLastPara="1" wrap="square" lIns="137150" tIns="182875" rIns="137150" bIns="91425" anchor="t" anchorCtr="0">
            <a:noAutofit/>
          </a:bodyPr>
          <a:lstStyle/>
          <a:p>
            <a:pPr marL="0" lvl="0" indent="0" algn="l" rtl="0">
              <a:lnSpc>
                <a:spcPct val="105000"/>
              </a:lnSpc>
              <a:spcBef>
                <a:spcPts val="0"/>
              </a:spcBef>
              <a:spcAft>
                <a:spcPts val="1000"/>
              </a:spcAft>
              <a:buNone/>
            </a:pPr>
            <a:r>
              <a:rPr lang="en-US" b="0" i="0" dirty="0">
                <a:solidFill>
                  <a:srgbClr val="374151"/>
                </a:solidFill>
                <a:effectLst/>
                <a:latin typeface="Söhne"/>
              </a:rPr>
              <a:t>It involves the ability to </a:t>
            </a:r>
            <a:r>
              <a:rPr lang="en-US" b="0" i="0" u="sng" dirty="0">
                <a:solidFill>
                  <a:srgbClr val="374151"/>
                </a:solidFill>
                <a:effectLst/>
                <a:latin typeface="Söhne"/>
              </a:rPr>
              <a:t>share and access patient data across different healthcare settings</a:t>
            </a:r>
            <a:r>
              <a:rPr lang="en-US" b="0" i="0" dirty="0">
                <a:solidFill>
                  <a:srgbClr val="374151"/>
                </a:solidFill>
                <a:effectLst/>
                <a:latin typeface="Söhne"/>
              </a:rPr>
              <a:t>, allowing for coordinated care, improved patient outcomes, and more efficient healthcare services.</a:t>
            </a:r>
            <a:endParaRPr dirty="0"/>
          </a:p>
        </p:txBody>
      </p:sp>
      <p:sp>
        <p:nvSpPr>
          <p:cNvPr id="534" name="Google Shape;534;p87" descr="3"/>
          <p:cNvSpPr txBox="1">
            <a:spLocks noGrp="1"/>
          </p:cNvSpPr>
          <p:nvPr>
            <p:ph type="body" idx="3"/>
          </p:nvPr>
        </p:nvSpPr>
        <p:spPr>
          <a:prstGeom prst="rect">
            <a:avLst/>
          </a:prstGeom>
          <a:solidFill>
            <a:schemeClr val="lt1"/>
          </a:solidFill>
        </p:spPr>
        <p:txBody>
          <a:bodyPr spcFirstLastPara="1" wrap="square" lIns="137150" tIns="182875" rIns="137150" bIns="91425" anchor="t" anchorCtr="0">
            <a:noAutofit/>
          </a:bodyPr>
          <a:lstStyle/>
          <a:p>
            <a:pPr marL="0" lvl="0" indent="0" algn="l" rtl="0">
              <a:lnSpc>
                <a:spcPct val="105000"/>
              </a:lnSpc>
              <a:spcBef>
                <a:spcPts val="0"/>
              </a:spcBef>
              <a:spcAft>
                <a:spcPts val="1000"/>
              </a:spcAft>
              <a:buNone/>
            </a:pPr>
            <a:r>
              <a:rPr lang="en-GB" dirty="0"/>
              <a:t>Three Levels of Interoperability:</a:t>
            </a:r>
          </a:p>
          <a:p>
            <a:pPr marL="0" lvl="0" indent="0" algn="l" rtl="0">
              <a:lnSpc>
                <a:spcPct val="105000"/>
              </a:lnSpc>
              <a:spcBef>
                <a:spcPts val="0"/>
              </a:spcBef>
              <a:spcAft>
                <a:spcPts val="1000"/>
              </a:spcAft>
              <a:buNone/>
            </a:pPr>
            <a:endParaRPr lang="en-GB" dirty="0"/>
          </a:p>
          <a:p>
            <a:pPr marL="285750" indent="-285750">
              <a:lnSpc>
                <a:spcPct val="105000"/>
              </a:lnSpc>
              <a:spcAft>
                <a:spcPts val="1000"/>
              </a:spcAft>
            </a:pPr>
            <a:r>
              <a:rPr lang="en-GB" dirty="0"/>
              <a:t>Foundational</a:t>
            </a:r>
          </a:p>
          <a:p>
            <a:pPr marL="285750" indent="-285750">
              <a:lnSpc>
                <a:spcPct val="105000"/>
              </a:lnSpc>
              <a:spcAft>
                <a:spcPts val="1000"/>
              </a:spcAft>
            </a:pPr>
            <a:r>
              <a:rPr lang="en-GB" dirty="0"/>
              <a:t>Structural</a:t>
            </a:r>
          </a:p>
          <a:p>
            <a:pPr marL="285750" indent="-285750">
              <a:lnSpc>
                <a:spcPct val="105000"/>
              </a:lnSpc>
              <a:spcAft>
                <a:spcPts val="1000"/>
              </a:spcAft>
            </a:pPr>
            <a:r>
              <a:rPr lang="en-GB" dirty="0"/>
              <a:t>Semantic</a:t>
            </a:r>
            <a:endParaRPr dirty="0"/>
          </a:p>
        </p:txBody>
      </p:sp>
      <p:cxnSp>
        <p:nvCxnSpPr>
          <p:cNvPr id="537" name="Google Shape;537;p87"/>
          <p:cNvCxnSpPr/>
          <p:nvPr/>
        </p:nvCxnSpPr>
        <p:spPr>
          <a:xfrm rot="10800000" flipH="1">
            <a:off x="457200" y="4343400"/>
            <a:ext cx="2606100" cy="2100"/>
          </a:xfrm>
          <a:prstGeom prst="straightConnector1">
            <a:avLst/>
          </a:prstGeom>
          <a:noFill/>
          <a:ln w="38100" cap="flat" cmpd="sng">
            <a:solidFill>
              <a:schemeClr val="accent1"/>
            </a:solidFill>
            <a:prstDash val="solid"/>
            <a:round/>
            <a:headEnd type="none" w="med" len="med"/>
            <a:tailEnd type="none" w="med" len="med"/>
          </a:ln>
        </p:spPr>
      </p:cxnSp>
      <p:cxnSp>
        <p:nvCxnSpPr>
          <p:cNvPr id="538" name="Google Shape;538;p87"/>
          <p:cNvCxnSpPr/>
          <p:nvPr/>
        </p:nvCxnSpPr>
        <p:spPr>
          <a:xfrm rot="10800000" flipH="1">
            <a:off x="3237000" y="4343400"/>
            <a:ext cx="2606100" cy="2100"/>
          </a:xfrm>
          <a:prstGeom prst="straightConnector1">
            <a:avLst/>
          </a:prstGeom>
          <a:noFill/>
          <a:ln w="38100" cap="flat" cmpd="sng">
            <a:solidFill>
              <a:schemeClr val="accent3"/>
            </a:solidFill>
            <a:prstDash val="solid"/>
            <a:round/>
            <a:headEnd type="none" w="med" len="med"/>
            <a:tailEnd type="none" w="med" len="med"/>
          </a:ln>
        </p:spPr>
      </p:cxnSp>
      <p:cxnSp>
        <p:nvCxnSpPr>
          <p:cNvPr id="539" name="Google Shape;539;p87"/>
          <p:cNvCxnSpPr/>
          <p:nvPr/>
        </p:nvCxnSpPr>
        <p:spPr>
          <a:xfrm rot="10800000" flipH="1">
            <a:off x="6016800" y="4343400"/>
            <a:ext cx="2606100" cy="2100"/>
          </a:xfrm>
          <a:prstGeom prst="straightConnector1">
            <a:avLst/>
          </a:prstGeom>
          <a:noFill/>
          <a:ln w="38100" cap="flat" cmpd="sng">
            <a:solidFill>
              <a:schemeClr val="accent2"/>
            </a:solidFill>
            <a:prstDash val="solid"/>
            <a:round/>
            <a:headEnd type="none" w="med" len="med"/>
            <a:tailEnd type="none" w="med" len="med"/>
          </a:ln>
        </p:spPr>
      </p:cxn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6" name="Google Shape;566;p90" descr="1"/>
          <p:cNvSpPr txBox="1">
            <a:spLocks noGrp="1"/>
          </p:cNvSpPr>
          <p:nvPr>
            <p:ph type="body" idx="1"/>
          </p:nvPr>
        </p:nvSpPr>
        <p:spPr>
          <a:prstGeom prst="rect">
            <a:avLst/>
          </a:prstGeom>
          <a:noFill/>
          <a:ln>
            <a:noFill/>
          </a:ln>
        </p:spPr>
        <p:txBody>
          <a:bodyPr spcFirstLastPara="1" wrap="square" lIns="182875" tIns="91425" rIns="182875" bIns="91425" anchor="t" anchorCtr="0">
            <a:noAutofit/>
          </a:bodyPr>
          <a:lstStyle/>
          <a:p>
            <a:pPr marL="0" lvl="0" indent="0" algn="l" rtl="0">
              <a:lnSpc>
                <a:spcPct val="105000"/>
              </a:lnSpc>
              <a:spcBef>
                <a:spcPts val="0"/>
              </a:spcBef>
              <a:spcAft>
                <a:spcPts val="1000"/>
              </a:spcAft>
              <a:buSzPts val="1018"/>
              <a:buNone/>
            </a:pPr>
            <a:r>
              <a:rPr lang="en-GB" dirty="0"/>
              <a:t>Lack of Standardization: Absence of uniform data formats and protocols.</a:t>
            </a:r>
            <a:endParaRPr sz="1400" dirty="0"/>
          </a:p>
        </p:txBody>
      </p:sp>
      <p:sp>
        <p:nvSpPr>
          <p:cNvPr id="564" name="Google Shape;564;p90" descr="2"/>
          <p:cNvSpPr txBox="1">
            <a:spLocks noGrp="1"/>
          </p:cNvSpPr>
          <p:nvPr>
            <p:ph type="body" idx="2"/>
          </p:nvPr>
        </p:nvSpPr>
        <p:spPr>
          <a:prstGeom prst="rect">
            <a:avLst/>
          </a:prstGeom>
        </p:spPr>
        <p:txBody>
          <a:bodyPr spcFirstLastPara="1" wrap="square" lIns="137150" tIns="91425" rIns="137150" bIns="91425" anchor="t" anchorCtr="0">
            <a:noAutofit/>
          </a:bodyPr>
          <a:lstStyle/>
          <a:p>
            <a:pPr marL="0" lvl="0" indent="0" algn="l" rtl="0">
              <a:lnSpc>
                <a:spcPct val="105000"/>
              </a:lnSpc>
              <a:spcBef>
                <a:spcPts val="0"/>
              </a:spcBef>
              <a:spcAft>
                <a:spcPts val="1000"/>
              </a:spcAft>
              <a:buNone/>
            </a:pPr>
            <a:r>
              <a:rPr lang="en-GB" dirty="0"/>
              <a:t>Complex Healthcare Ecosystem: Involvement of various systems with different technologies and legacy systems.</a:t>
            </a:r>
            <a:endParaRPr dirty="0"/>
          </a:p>
        </p:txBody>
      </p:sp>
      <p:sp>
        <p:nvSpPr>
          <p:cNvPr id="563" name="Google Shape;563;p90" descr="3"/>
          <p:cNvSpPr txBox="1">
            <a:spLocks noGrp="1"/>
          </p:cNvSpPr>
          <p:nvPr>
            <p:ph type="body" idx="3"/>
          </p:nvPr>
        </p:nvSpPr>
        <p:spPr>
          <a:prstGeom prst="rect">
            <a:avLst/>
          </a:prstGeom>
        </p:spPr>
        <p:txBody>
          <a:bodyPr spcFirstLastPara="1" wrap="square" lIns="137150" tIns="91425" rIns="137150" bIns="91425" anchor="t" anchorCtr="0">
            <a:noAutofit/>
          </a:bodyPr>
          <a:lstStyle/>
          <a:p>
            <a:pPr marL="0" lvl="0" indent="0" algn="l" rtl="0">
              <a:lnSpc>
                <a:spcPct val="105000"/>
              </a:lnSpc>
              <a:spcBef>
                <a:spcPts val="0"/>
              </a:spcBef>
              <a:spcAft>
                <a:spcPts val="1000"/>
              </a:spcAft>
              <a:buNone/>
            </a:pPr>
            <a:r>
              <a:rPr lang="en-GB" dirty="0"/>
              <a:t>Privacy and Security Concerns: Balancing data accessibility with patient confidentiality and security measures.</a:t>
            </a:r>
            <a:endParaRPr dirty="0"/>
          </a:p>
        </p:txBody>
      </p:sp>
      <p:sp>
        <p:nvSpPr>
          <p:cNvPr id="565" name="Google Shape;565;p90"/>
          <p:cNvSpPr txBox="1">
            <a:spLocks noGrp="1"/>
          </p:cNvSpPr>
          <p:nvPr>
            <p:ph type="title"/>
          </p:nvPr>
        </p:nvSpPr>
        <p:spPr>
          <a:xfrm>
            <a:off x="655674" y="671853"/>
            <a:ext cx="8229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GB" sz="2520" dirty="0"/>
              <a:t>Challenges in Interoperability</a:t>
            </a:r>
            <a:endParaRPr sz="2520" dirty="0"/>
          </a:p>
        </p:txBody>
      </p:sp>
      <p:cxnSp>
        <p:nvCxnSpPr>
          <p:cNvPr id="567" name="Google Shape;567;p90"/>
          <p:cNvCxnSpPr/>
          <p:nvPr/>
        </p:nvCxnSpPr>
        <p:spPr>
          <a:xfrm>
            <a:off x="4572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568" name="Google Shape;568;p90"/>
          <p:cNvCxnSpPr/>
          <p:nvPr/>
        </p:nvCxnSpPr>
        <p:spPr>
          <a:xfrm>
            <a:off x="3237000" y="1599075"/>
            <a:ext cx="0" cy="2199900"/>
          </a:xfrm>
          <a:prstGeom prst="straightConnector1">
            <a:avLst/>
          </a:prstGeom>
          <a:noFill/>
          <a:ln w="19050" cap="flat" cmpd="sng">
            <a:solidFill>
              <a:schemeClr val="accent1"/>
            </a:solidFill>
            <a:prstDash val="solid"/>
            <a:round/>
            <a:headEnd type="none" w="med" len="med"/>
            <a:tailEnd type="none" w="med" len="med"/>
          </a:ln>
        </p:spPr>
      </p:cxnSp>
      <p:cxnSp>
        <p:nvCxnSpPr>
          <p:cNvPr id="569" name="Google Shape;569;p90"/>
          <p:cNvCxnSpPr/>
          <p:nvPr/>
        </p:nvCxnSpPr>
        <p:spPr>
          <a:xfrm>
            <a:off x="6016800" y="1599075"/>
            <a:ext cx="0" cy="2199900"/>
          </a:xfrm>
          <a:prstGeom prst="straightConnector1">
            <a:avLst/>
          </a:prstGeom>
          <a:noFill/>
          <a:ln w="19050" cap="flat" cmpd="sng">
            <a:solidFill>
              <a:schemeClr val="accent1"/>
            </a:solidFill>
            <a:prstDash val="solid"/>
            <a:round/>
            <a:headEnd type="none" w="med" len="med"/>
            <a:tailEnd type="none" w="med" len="med"/>
          </a:ln>
        </p:spPr>
      </p:cxn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PLUS LIGHT" val="O9EONzbm"/>
  <p:tag name="ARTICULATE_DESIGN_ID_ION BOARDROOM" val="ca19821S"/>
  <p:tag name="ARTICULATE_DESIGN_ID_INTEGRAL" val="3vdyEZRc"/>
  <p:tag name="ARTICULATE_DESIGN_ID_SLICE" val="51Fp1Ypv"/>
  <p:tag name="ARTICULATE_SLIDE_COUNT" val="66"/>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6.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lus Light">
  <a:themeElements>
    <a:clrScheme name="Custom">
      <a:dk1>
        <a:srgbClr val="000000"/>
      </a:dk1>
      <a:lt1>
        <a:srgbClr val="FFFFFF"/>
      </a:lt1>
      <a:dk2>
        <a:srgbClr val="636B61"/>
      </a:dk2>
      <a:lt2>
        <a:srgbClr val="FFFFFF"/>
      </a:lt2>
      <a:accent1>
        <a:srgbClr val="0254DB"/>
      </a:accent1>
      <a:accent2>
        <a:srgbClr val="B5D6B2"/>
      </a:accent2>
      <a:accent3>
        <a:srgbClr val="F8B484"/>
      </a:accent3>
      <a:accent4>
        <a:srgbClr val="A54657"/>
      </a:accent4>
      <a:accent5>
        <a:srgbClr val="B5D6B2"/>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ublic Hospital by Slidesgo">
  <a:themeElements>
    <a:clrScheme name="Simple Light">
      <a:dk1>
        <a:srgbClr val="434343"/>
      </a:dk1>
      <a:lt1>
        <a:srgbClr val="FFFFFF"/>
      </a:lt1>
      <a:dk2>
        <a:srgbClr val="595959"/>
      </a:dk2>
      <a:lt2>
        <a:srgbClr val="EEEEEE"/>
      </a:lt2>
      <a:accent1>
        <a:srgbClr val="44C5C8"/>
      </a:accent1>
      <a:accent2>
        <a:srgbClr val="67D1D3"/>
      </a:accent2>
      <a:accent3>
        <a:srgbClr val="8DDCDE"/>
      </a:accent3>
      <a:accent4>
        <a:srgbClr val="BAEAEA"/>
      </a:accent4>
      <a:accent5>
        <a:srgbClr val="C8EEF0"/>
      </a:accent5>
      <a:accent6>
        <a:srgbClr val="EBF9F9"/>
      </a:accent6>
      <a:hlink>
        <a:srgbClr val="44C5C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Custom 6">
      <a:dk1>
        <a:srgbClr val="262626"/>
      </a:dk1>
      <a:lt1>
        <a:srgbClr val="FFFFFF"/>
      </a:lt1>
      <a:dk2>
        <a:srgbClr val="262626"/>
      </a:dk2>
      <a:lt2>
        <a:srgbClr val="FFFFFF"/>
      </a:lt2>
      <a:accent1>
        <a:srgbClr val="205CB5"/>
      </a:accent1>
      <a:accent2>
        <a:srgbClr val="47BE46"/>
      </a:accent2>
      <a:accent3>
        <a:srgbClr val="FDB76E"/>
      </a:accent3>
      <a:accent4>
        <a:srgbClr val="862033"/>
      </a:accent4>
      <a:accent5>
        <a:srgbClr val="205CB5"/>
      </a:accent5>
      <a:accent6>
        <a:srgbClr val="862033"/>
      </a:accent6>
      <a:hlink>
        <a:srgbClr val="FFFFFF"/>
      </a:hlink>
      <a:folHlink>
        <a:srgbClr val="595959"/>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headEnd/>
          <a:tailEnd/>
        </a:ln>
      </a:spPr>
      <a:bodyPr vert="horz" wrap="square" lIns="91440" tIns="45720" rIns="91440" bIns="45720" numCol="1" anchor="t" anchorCtr="0" compatLnSpc="1">
        <a:prstTxWarp prst="textNoShape">
          <a:avLst/>
        </a:prstTxWarp>
      </a:bodyPr>
      <a:lstStyle>
        <a:defPPr>
          <a:defRPr/>
        </a:defPPr>
      </a:lstStyle>
    </a:sp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99C9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11901</TotalTime>
  <Words>5062</Words>
  <Application>Microsoft Office PowerPoint</Application>
  <PresentationFormat>On-screen Show (16:9)</PresentationFormat>
  <Paragraphs>530</Paragraphs>
  <Slides>66</Slides>
  <Notes>34</Notes>
  <HiddenSlides>0</HiddenSlides>
  <MMClips>0</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66</vt:i4>
      </vt:variant>
    </vt:vector>
  </HeadingPairs>
  <TitlesOfParts>
    <vt:vector size="92" baseType="lpstr">
      <vt:lpstr>Arial</vt:lpstr>
      <vt:lpstr>Wingdings</vt:lpstr>
      <vt:lpstr>Inter SemiBold</vt:lpstr>
      <vt:lpstr>Arial Black</vt:lpstr>
      <vt:lpstr>Hanken Grotesk SemiBold</vt:lpstr>
      <vt:lpstr>Oswald</vt:lpstr>
      <vt:lpstr>Carlito</vt:lpstr>
      <vt:lpstr>Open Sans</vt:lpstr>
      <vt:lpstr>FontAwesome</vt:lpstr>
      <vt:lpstr>Calibri</vt:lpstr>
      <vt:lpstr>Joti One</vt:lpstr>
      <vt:lpstr>Söhne</vt:lpstr>
      <vt:lpstr>Century Gothic</vt:lpstr>
      <vt:lpstr>Calibri Light</vt:lpstr>
      <vt:lpstr>Hanken Grotesk</vt:lpstr>
      <vt:lpstr>Trebuchet MS</vt:lpstr>
      <vt:lpstr>Inter</vt:lpstr>
      <vt:lpstr>Tw Cen MT</vt:lpstr>
      <vt:lpstr>Wingdings 3</vt:lpstr>
      <vt:lpstr>Times New Roman</vt:lpstr>
      <vt:lpstr>Simple Light</vt:lpstr>
      <vt:lpstr>Plus Light</vt:lpstr>
      <vt:lpstr>Public Hospital by Slidesgo</vt:lpstr>
      <vt:lpstr>1_Custom Design</vt:lpstr>
      <vt:lpstr>Office Theme</vt:lpstr>
      <vt:lpstr>Integral</vt:lpstr>
      <vt:lpstr>Health Level 7 and Healthcare Interoperability</vt:lpstr>
      <vt:lpstr>Course plan</vt:lpstr>
      <vt:lpstr>Lecture 1: Introduction to Healthcare Interoperability </vt:lpstr>
      <vt:lpstr>PowerPoint Presentation</vt:lpstr>
      <vt:lpstr>Common Scenarios for healthcare Data Exchange</vt:lpstr>
      <vt:lpstr>PowerPoint Presentation</vt:lpstr>
      <vt:lpstr>Importance of Data Exchange in Healthcare</vt:lpstr>
      <vt:lpstr>What is Interoperability in context of healthcare IT?</vt:lpstr>
      <vt:lpstr>Challenges in Interoperability</vt:lpstr>
      <vt:lpstr>Summary of Healthcare Interoperability</vt:lpstr>
      <vt:lpstr>Lecture 2: History &amp; Importance of HL7 Standards </vt:lpstr>
      <vt:lpstr>Basics of HL7 Standards</vt:lpstr>
      <vt:lpstr>What is HL7?</vt:lpstr>
      <vt:lpstr>HL7 - Brief History</vt:lpstr>
      <vt:lpstr>HL7 - The Primary Standard for Communicating Health Data</vt:lpstr>
      <vt:lpstr>Purpose of HL7</vt:lpstr>
      <vt:lpstr>HL7 CATEGORIES</vt:lpstr>
      <vt:lpstr>Versions of HL7</vt:lpstr>
      <vt:lpstr>1989 2003</vt:lpstr>
      <vt:lpstr>HL7 Version 2 History</vt:lpstr>
      <vt:lpstr>V3 and V2.x are not compatible with each other…</vt:lpstr>
      <vt:lpstr>Summary of HL7 Basics</vt:lpstr>
      <vt:lpstr>Q&amp;A: HL7 Basics</vt:lpstr>
      <vt:lpstr>Lecture 3: Understanding HL7 Message Structure </vt:lpstr>
      <vt:lpstr>PowerPoint Presentation</vt:lpstr>
      <vt:lpstr>Hl7 Message Anatomy</vt:lpstr>
      <vt:lpstr>Understanding HL7 Message Structure</vt:lpstr>
      <vt:lpstr>Reading an HL7 Message</vt:lpstr>
      <vt:lpstr>Common Message Types</vt:lpstr>
      <vt:lpstr>HL7 Version 2 - Commonly used Message Segments</vt:lpstr>
      <vt:lpstr>Building Blocks of Messages</vt:lpstr>
      <vt:lpstr>Lecture 4: HL7 in ACTION &amp; HEALTHCARE INTERFACES </vt:lpstr>
      <vt:lpstr>HL7 in Action</vt:lpstr>
      <vt:lpstr>HL7 in Action</vt:lpstr>
      <vt:lpstr>Key Areas of Interoperability</vt:lpstr>
      <vt:lpstr>PowerPoint Presentation</vt:lpstr>
      <vt:lpstr>INTEROPERABILITY &amp; EMR </vt:lpstr>
      <vt:lpstr>What is an Electronic Medical Record (EMR)</vt:lpstr>
      <vt:lpstr>Electronic Medical Records – Key Components</vt:lpstr>
      <vt:lpstr>Types of Interfaces</vt:lpstr>
      <vt:lpstr>Epic Interface Handling and Monitoring</vt:lpstr>
      <vt:lpstr>Open EPIC</vt:lpstr>
      <vt:lpstr>Cerner Interface Handling and Monitoring: </vt:lpstr>
      <vt:lpstr>Interoperability in action : INTERFACE MAP</vt:lpstr>
      <vt:lpstr>Lecture 5: Design, BUILD &amp; DEPLOY HL7 Interfaces: Practical Approach </vt:lpstr>
      <vt:lpstr>The 10-step process</vt:lpstr>
      <vt:lpstr>Hl7 Interface design &amp; deployment process</vt:lpstr>
      <vt:lpstr>Hl7 Interface design &amp; deployment process</vt:lpstr>
      <vt:lpstr>Hl7 Interface design &amp; deployment process</vt:lpstr>
      <vt:lpstr>Lecture 6: case scenario – how to IMPLEMENT an hl7 interface from scratch   </vt:lpstr>
      <vt:lpstr>Scenario: Implementing an HL7 Interface for Patient Account Updates </vt:lpstr>
      <vt:lpstr>Steps for Alex to Create the Interface: (1 of 3)</vt:lpstr>
      <vt:lpstr>Steps for Alex to Create the Interface: 2 of 3</vt:lpstr>
      <vt:lpstr>Steps for Alex to Create the Interface: (3 of 3)</vt:lpstr>
      <vt:lpstr>PowerPoint Presentation</vt:lpstr>
      <vt:lpstr>PowerPoint Presentation</vt:lpstr>
      <vt:lpstr>What if we did not have hl7</vt:lpstr>
      <vt:lpstr>How will this knowledge help?</vt:lpstr>
      <vt:lpstr>PowerPoint Presentation</vt:lpstr>
      <vt:lpstr>PowerPoint Presentation</vt:lpstr>
      <vt:lpstr>COURSE RECAP: What did we learn</vt:lpstr>
      <vt:lpstr>PowerPoint Presentation</vt:lpstr>
      <vt:lpstr>ADDITIONAL INFOrmation</vt:lpstr>
      <vt:lpstr>ADDITIONAL INFOrmation</vt:lpstr>
      <vt:lpstr>HL7 Primary Standards- Clinical Document Architecture (CDA)</vt:lpstr>
      <vt:lpstr>CDA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Level 7 Standards and Healthcare Interoperability</dc:title>
  <dc:creator>Majumder, Neel [PHSA]</dc:creator>
  <cp:lastModifiedBy>Majumder, Neel [PHSA]</cp:lastModifiedBy>
  <cp:revision>14</cp:revision>
  <dcterms:modified xsi:type="dcterms:W3CDTF">2024-01-05T19:28:54Z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7C84D871-F1B0-406D-82BA-C395EFC42AFA</vt:lpwstr>
  </property>
  <property fmtid="{D5CDD505-2E9C-101B-9397-08002B2CF9AE}" pid="3" name="ArticulatePath">
    <vt:lpwstr>Untitled presentation</vt:lpwstr>
  </property>
</Properties>
</file>